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17"/>
  </p:notesMasterIdLst>
  <p:handoutMasterIdLst>
    <p:handoutMasterId r:id="rId18"/>
  </p:handoutMasterIdLst>
  <p:sldIdLst>
    <p:sldId id="256" r:id="rId5"/>
    <p:sldId id="278" r:id="rId6"/>
    <p:sldId id="288" r:id="rId7"/>
    <p:sldId id="284" r:id="rId8"/>
    <p:sldId id="285" r:id="rId9"/>
    <p:sldId id="286" r:id="rId10"/>
    <p:sldId id="279" r:id="rId11"/>
    <p:sldId id="280" r:id="rId12"/>
    <p:sldId id="281" r:id="rId13"/>
    <p:sldId id="282" r:id="rId14"/>
    <p:sldId id="287" r:id="rId15"/>
    <p:sldId id="289"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4128" userDrawn="1">
          <p15:clr>
            <a:srgbClr val="A4A3A4"/>
          </p15:clr>
        </p15:guide>
        <p15:guide id="2" orient="horz" pos="9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5A5A5"/>
    <a:srgbClr val="BEB9AA"/>
    <a:srgbClr val="C0C9C2"/>
    <a:srgbClr val="AA9D92"/>
    <a:srgbClr val="F2F1EE"/>
    <a:srgbClr val="D8D2C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3595" autoAdjust="0"/>
  </p:normalViewPr>
  <p:slideViewPr>
    <p:cSldViewPr snapToGrid="0">
      <p:cViewPr varScale="1">
        <p:scale>
          <a:sx n="85" d="100"/>
          <a:sy n="85" d="100"/>
        </p:scale>
        <p:origin x="590" y="62"/>
      </p:cViewPr>
      <p:guideLst>
        <p:guide pos="4128"/>
        <p:guide orient="horz" pos="960"/>
      </p:guideLst>
    </p:cSldViewPr>
  </p:slideViewPr>
  <p:outlineViewPr>
    <p:cViewPr>
      <p:scale>
        <a:sx n="33" d="100"/>
        <a:sy n="33" d="100"/>
      </p:scale>
      <p:origin x="0" y="-4027"/>
    </p:cViewPr>
  </p:outlineViewPr>
  <p:notesTextViewPr>
    <p:cViewPr>
      <p:scale>
        <a:sx n="1" d="1"/>
        <a:sy n="1" d="1"/>
      </p:scale>
      <p:origin x="0" y="0"/>
    </p:cViewPr>
  </p:notesTextViewPr>
  <p:sorterViewPr>
    <p:cViewPr>
      <p:scale>
        <a:sx n="80" d="100"/>
        <a:sy n="80" d="100"/>
      </p:scale>
      <p:origin x="0" y="0"/>
    </p:cViewPr>
  </p:sorterViewPr>
  <p:notesViewPr>
    <p:cSldViewPr snapToGrid="0">
      <p:cViewPr varScale="1">
        <p:scale>
          <a:sx n="65" d="100"/>
          <a:sy n="65" d="100"/>
        </p:scale>
        <p:origin x="2299" y="43"/>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56E6020-4209-49A3-9DC4-18264096E79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E7797462-F1DD-4E64-BC14-F17A0F34B5A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232FC57-E1F8-4F59-A87C-2833007EAF57}" type="datetimeFigureOut">
              <a:rPr lang="en-US" smtClean="0"/>
              <a:t>12/30/2022</a:t>
            </a:fld>
            <a:endParaRPr lang="en-US"/>
          </a:p>
        </p:txBody>
      </p:sp>
      <p:sp>
        <p:nvSpPr>
          <p:cNvPr id="4" name="Footer Placeholder 3">
            <a:extLst>
              <a:ext uri="{FF2B5EF4-FFF2-40B4-BE49-F238E27FC236}">
                <a16:creationId xmlns:a16="http://schemas.microsoft.com/office/drawing/2014/main" id="{8075F0E3-AC70-4B5A-BCEB-9E3C021C86A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748F68B5-925F-4468-95B3-EA77C29C342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88A06BE-7519-4B21-9E1D-AE6D6E69C38F}" type="slidenum">
              <a:rPr lang="en-US" smtClean="0"/>
              <a:t>‹#›</a:t>
            </a:fld>
            <a:endParaRPr lang="en-US"/>
          </a:p>
        </p:txBody>
      </p:sp>
    </p:spTree>
    <p:extLst>
      <p:ext uri="{BB962C8B-B14F-4D97-AF65-F5344CB8AC3E}">
        <p14:creationId xmlns:p14="http://schemas.microsoft.com/office/powerpoint/2010/main" val="215738306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98ACAC0-59EA-4916-9995-398D6BEB88C3}" type="datetimeFigureOut">
              <a:rPr lang="en-US" smtClean="0"/>
              <a:t>12/30/2022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A9B2C62-FE30-453D-946B-754E9E42C845}" type="slidenum">
              <a:rPr lang="en-US" smtClean="0"/>
              <a:t>‹#›</a:t>
            </a:fld>
            <a:endParaRPr lang="en-US"/>
          </a:p>
        </p:txBody>
      </p:sp>
    </p:spTree>
    <p:extLst>
      <p:ext uri="{BB962C8B-B14F-4D97-AF65-F5344CB8AC3E}">
        <p14:creationId xmlns:p14="http://schemas.microsoft.com/office/powerpoint/2010/main" val="29223263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Line spacing + Page numbers</a:t>
            </a:r>
          </a:p>
        </p:txBody>
      </p:sp>
      <p:sp>
        <p:nvSpPr>
          <p:cNvPr id="4" name="Slide Number Placeholder 3"/>
          <p:cNvSpPr>
            <a:spLocks noGrp="1"/>
          </p:cNvSpPr>
          <p:nvPr>
            <p:ph type="sldNum" sz="quarter" idx="5"/>
          </p:nvPr>
        </p:nvSpPr>
        <p:spPr/>
        <p:txBody>
          <a:bodyPr/>
          <a:lstStyle/>
          <a:p>
            <a:fld id="{5A9B2C62-FE30-453D-946B-754E9E42C845}" type="slidenum">
              <a:rPr lang="en-US" smtClean="0"/>
              <a:t>1</a:t>
            </a:fld>
            <a:endParaRPr lang="en-US"/>
          </a:p>
        </p:txBody>
      </p:sp>
    </p:spTree>
    <p:extLst>
      <p:ext uri="{BB962C8B-B14F-4D97-AF65-F5344CB8AC3E}">
        <p14:creationId xmlns:p14="http://schemas.microsoft.com/office/powerpoint/2010/main" val="17773754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bg>
      <p:bgPr>
        <a:solidFill>
          <a:schemeClr val="accent2"/>
        </a:solidFill>
        <a:effectLst/>
      </p:bgPr>
    </p:bg>
    <p:spTree>
      <p:nvGrpSpPr>
        <p:cNvPr id="1" name=""/>
        <p:cNvGrpSpPr/>
        <p:nvPr/>
      </p:nvGrpSpPr>
      <p:grpSpPr>
        <a:xfrm>
          <a:off x="0" y="0"/>
          <a:ext cx="0" cy="0"/>
          <a:chOff x="0" y="0"/>
          <a:chExt cx="0" cy="0"/>
        </a:xfrm>
      </p:grpSpPr>
      <p:sp>
        <p:nvSpPr>
          <p:cNvPr id="12" name="Text Placeholder 21">
            <a:extLst>
              <a:ext uri="{FF2B5EF4-FFF2-40B4-BE49-F238E27FC236}">
                <a16:creationId xmlns:a16="http://schemas.microsoft.com/office/drawing/2014/main" id="{F2964EA8-200F-47C5-90C2-1DBA3D6D7CDB}"/>
              </a:ext>
            </a:extLst>
          </p:cNvPr>
          <p:cNvSpPr>
            <a:spLocks noGrp="1"/>
          </p:cNvSpPr>
          <p:nvPr>
            <p:ph type="body" sz="quarter" idx="12"/>
          </p:nvPr>
        </p:nvSpPr>
        <p:spPr>
          <a:xfrm>
            <a:off x="1028700" y="5078187"/>
            <a:ext cx="3222058" cy="964620"/>
          </a:xfrm>
        </p:spPr>
        <p:txBody>
          <a:bodyPr>
            <a:noAutofit/>
          </a:bodyPr>
          <a:lstStyle>
            <a:lvl1pPr marL="0" indent="0">
              <a:buNone/>
              <a:defRPr sz="1400">
                <a:solidFill>
                  <a:schemeClr val="accent2">
                    <a:lumMod val="50000"/>
                  </a:schemeClr>
                </a:solidFill>
              </a:defRPr>
            </a:lvl1pPr>
            <a:lvl2pPr marL="457200" indent="0">
              <a:buNone/>
              <a:defRPr sz="1400">
                <a:solidFill>
                  <a:schemeClr val="bg2">
                    <a:lumMod val="50000"/>
                  </a:schemeClr>
                </a:solidFill>
              </a:defRPr>
            </a:lvl2pPr>
            <a:lvl3pPr marL="914400" indent="0">
              <a:buNone/>
              <a:defRPr sz="1400">
                <a:solidFill>
                  <a:schemeClr val="bg2">
                    <a:lumMod val="50000"/>
                  </a:schemeClr>
                </a:solidFill>
              </a:defRPr>
            </a:lvl3pPr>
            <a:lvl4pPr marL="1371600" indent="0">
              <a:buNone/>
              <a:defRPr sz="1400">
                <a:solidFill>
                  <a:schemeClr val="bg2">
                    <a:lumMod val="50000"/>
                  </a:schemeClr>
                </a:solidFill>
              </a:defRPr>
            </a:lvl4pPr>
            <a:lvl5pPr marL="1828800" indent="0">
              <a:buNone/>
              <a:defRPr sz="1400">
                <a:solidFill>
                  <a:schemeClr val="bg2">
                    <a:lumMod val="50000"/>
                  </a:schemeClr>
                </a:solidFill>
              </a:defRPr>
            </a:lvl5pPr>
          </a:lstStyle>
          <a:p>
            <a:pPr lvl="0"/>
            <a:r>
              <a:rPr lang="en-US"/>
              <a:t>Click to edit Master text styles</a:t>
            </a:r>
          </a:p>
        </p:txBody>
      </p:sp>
      <p:sp>
        <p:nvSpPr>
          <p:cNvPr id="13" name="Picture Placeholder 19">
            <a:extLst>
              <a:ext uri="{FF2B5EF4-FFF2-40B4-BE49-F238E27FC236}">
                <a16:creationId xmlns:a16="http://schemas.microsoft.com/office/drawing/2014/main" id="{7878E298-5074-4E51-993E-34931A897F12}"/>
              </a:ext>
            </a:extLst>
          </p:cNvPr>
          <p:cNvSpPr>
            <a:spLocks noGrp="1"/>
          </p:cNvSpPr>
          <p:nvPr>
            <p:ph type="pic" sz="quarter" idx="11"/>
          </p:nvPr>
        </p:nvSpPr>
        <p:spPr>
          <a:xfrm>
            <a:off x="6221413" y="0"/>
            <a:ext cx="4941887" cy="5726113"/>
          </a:xfrm>
        </p:spPr>
        <p:txBody>
          <a:bodyPr/>
          <a:lstStyle/>
          <a:p>
            <a:r>
              <a:rPr lang="en-US"/>
              <a:t>Click icon to add picture</a:t>
            </a:r>
            <a:endParaRPr lang="en-US" dirty="0"/>
          </a:p>
        </p:txBody>
      </p:sp>
      <p:cxnSp>
        <p:nvCxnSpPr>
          <p:cNvPr id="15" name="Straight Connector 14">
            <a:extLst>
              <a:ext uri="{FF2B5EF4-FFF2-40B4-BE49-F238E27FC236}">
                <a16:creationId xmlns:a16="http://schemas.microsoft.com/office/drawing/2014/main" id="{42D26D0E-18C6-4DB1-B3A5-75E29BD65B17}"/>
              </a:ext>
            </a:extLst>
          </p:cNvPr>
          <p:cNvCxnSpPr>
            <a:cxnSpLocks/>
          </p:cNvCxnSpPr>
          <p:nvPr userDrawn="1"/>
        </p:nvCxnSpPr>
        <p:spPr>
          <a:xfrm>
            <a:off x="1028700" y="457211"/>
            <a:ext cx="1142999" cy="0"/>
          </a:xfrm>
          <a:prstGeom prst="line">
            <a:avLst/>
          </a:prstGeom>
          <a:noFill/>
          <a:ln w="15875" cap="flat" cmpd="sng" algn="ctr">
            <a:solidFill>
              <a:schemeClr val="accent2">
                <a:lumMod val="50000"/>
              </a:schemeClr>
            </a:solidFill>
            <a:prstDash val="solid"/>
            <a:miter lim="800000"/>
          </a:ln>
          <a:effectLst/>
        </p:spPr>
      </p:cxnSp>
      <p:sp>
        <p:nvSpPr>
          <p:cNvPr id="2" name="Title 1">
            <a:extLst>
              <a:ext uri="{FF2B5EF4-FFF2-40B4-BE49-F238E27FC236}">
                <a16:creationId xmlns:a16="http://schemas.microsoft.com/office/drawing/2014/main" id="{3989B90B-5C3C-4760-9360-5AE10BF87B9D}"/>
              </a:ext>
            </a:extLst>
          </p:cNvPr>
          <p:cNvSpPr>
            <a:spLocks noGrp="1"/>
          </p:cNvSpPr>
          <p:nvPr>
            <p:ph type="title"/>
          </p:nvPr>
        </p:nvSpPr>
        <p:spPr>
          <a:xfrm>
            <a:off x="914513" y="876299"/>
            <a:ext cx="5181486" cy="2242441"/>
          </a:xfrm>
        </p:spPr>
        <p:txBody>
          <a:bodyPr vert="horz" lIns="91440" tIns="45720" rIns="91440" bIns="45720" rtlCol="0" anchor="t">
            <a:normAutofit/>
          </a:bodyPr>
          <a:lstStyle>
            <a:lvl1pPr>
              <a:lnSpc>
                <a:spcPct val="90000"/>
              </a:lnSpc>
              <a:defRPr lang="en-US" sz="7200">
                <a:solidFill>
                  <a:schemeClr val="accent2">
                    <a:lumMod val="50000"/>
                  </a:schemeClr>
                </a:solidFill>
                <a:ea typeface="+mn-ea"/>
                <a:cs typeface="+mn-cs"/>
              </a:defRPr>
            </a:lvl1pPr>
          </a:lstStyle>
          <a:p>
            <a:pPr marL="0" lvl="0" indent="0">
              <a:lnSpc>
                <a:spcPts val="6500"/>
              </a:lnSpc>
              <a:spcBef>
                <a:spcPts val="1000"/>
              </a:spcBef>
              <a:buFont typeface="Arial" panose="020B0604020202020204" pitchFamily="34" charset="0"/>
            </a:pPr>
            <a:r>
              <a:rPr lang="en-US"/>
              <a:t>Click to edit Master title style</a:t>
            </a:r>
            <a:endParaRPr lang="en-US" dirty="0"/>
          </a:p>
        </p:txBody>
      </p:sp>
    </p:spTree>
    <p:extLst>
      <p:ext uri="{BB962C8B-B14F-4D97-AF65-F5344CB8AC3E}">
        <p14:creationId xmlns:p14="http://schemas.microsoft.com/office/powerpoint/2010/main" val="2916498579"/>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3 Column">
    <p:bg>
      <p:bgPr>
        <a:solidFill>
          <a:schemeClr val="accent1"/>
        </a:solidFill>
        <a:effectLst/>
      </p:bgPr>
    </p:bg>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0337C3D7-7DDB-42A8-901A-EC153DD27458}"/>
              </a:ext>
            </a:extLst>
          </p:cNvPr>
          <p:cNvSpPr>
            <a:spLocks noGrp="1"/>
          </p:cNvSpPr>
          <p:nvPr>
            <p:ph type="pic" sz="quarter" idx="10"/>
          </p:nvPr>
        </p:nvSpPr>
        <p:spPr>
          <a:xfrm>
            <a:off x="6210300" y="0"/>
            <a:ext cx="4953000" cy="3302000"/>
          </a:xfrm>
        </p:spPr>
        <p:txBody>
          <a:bodyPr/>
          <a:lstStyle/>
          <a:p>
            <a:r>
              <a:rPr lang="en-US"/>
              <a:t>Click icon to add picture</a:t>
            </a:r>
          </a:p>
        </p:txBody>
      </p:sp>
      <p:sp>
        <p:nvSpPr>
          <p:cNvPr id="10" name="Content Placeholder 2">
            <a:extLst>
              <a:ext uri="{FF2B5EF4-FFF2-40B4-BE49-F238E27FC236}">
                <a16:creationId xmlns:a16="http://schemas.microsoft.com/office/drawing/2014/main" id="{27B95226-A076-4D55-B408-1389A2F8C7A0}"/>
              </a:ext>
            </a:extLst>
          </p:cNvPr>
          <p:cNvSpPr>
            <a:spLocks noGrp="1"/>
          </p:cNvSpPr>
          <p:nvPr>
            <p:ph idx="4294967295" hasCustomPrompt="1"/>
          </p:nvPr>
        </p:nvSpPr>
        <p:spPr>
          <a:xfrm>
            <a:off x="1028700" y="3556002"/>
            <a:ext cx="3108960" cy="2286000"/>
          </a:xfrm>
        </p:spPr>
        <p:txBody>
          <a:bodyPr>
            <a:normAutofit/>
          </a:bodyPr>
          <a:lstStyle>
            <a:lvl1pPr>
              <a:defRPr>
                <a:solidFill>
                  <a:schemeClr val="accent2">
                    <a:lumMod val="50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C0C9C2">
                    <a:lumMod val="50000"/>
                  </a:srgbClr>
                </a:solidFill>
                <a:effectLst/>
                <a:uLnTx/>
                <a:uFillTx/>
                <a:latin typeface="Biome Light" panose="020B0303030204020804" pitchFamily="34" charset="0"/>
                <a:ea typeface="+mn-ea"/>
                <a:cs typeface="Biome Light" panose="020B0303030204020804" pitchFamily="34" charset="0"/>
              </a:rPr>
              <a:t>Insert text</a:t>
            </a:r>
            <a:endParaRPr lang="en-US" sz="1400" dirty="0">
              <a:solidFill>
                <a:srgbClr val="C0C9C2">
                  <a:lumMod val="50000"/>
                </a:srgbClr>
              </a:solidFill>
              <a:latin typeface="Biome Light" panose="020B0303030204020804" pitchFamily="34" charset="0"/>
              <a:cs typeface="Biome Light" panose="020B03030302040208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C0C9C2">
                  <a:lumMod val="50000"/>
                </a:srgbClr>
              </a:solidFill>
              <a:effectLst/>
              <a:uLnTx/>
              <a:uFillTx/>
              <a:latin typeface="Biome Light" panose="020B0303030204020804" pitchFamily="34" charset="0"/>
              <a:ea typeface="+mn-ea"/>
              <a:cs typeface="Biome Light" panose="020B03030302040208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C0C9C2">
                  <a:lumMod val="50000"/>
                </a:srgbClr>
              </a:solidFill>
              <a:effectLst/>
              <a:uLnTx/>
              <a:uFillTx/>
              <a:latin typeface="Biome Light" panose="020B0303030204020804" pitchFamily="34" charset="0"/>
              <a:ea typeface="+mn-ea"/>
              <a:cs typeface="Biome Light" panose="020B0303030204020804" pitchFamily="34" charset="0"/>
            </a:endParaRPr>
          </a:p>
          <a:p>
            <a:endParaRPr lang="en-US" sz="1600" dirty="0">
              <a:solidFill>
                <a:schemeClr val="tx2">
                  <a:lumMod val="50000"/>
                </a:schemeClr>
              </a:solidFill>
              <a:latin typeface="Biome Light" panose="020B0303030204020804" pitchFamily="34" charset="0"/>
              <a:cs typeface="Biome Light" panose="020B0303030204020804" pitchFamily="34" charset="0"/>
            </a:endParaRPr>
          </a:p>
        </p:txBody>
      </p:sp>
      <p:sp>
        <p:nvSpPr>
          <p:cNvPr id="14" name="Content Placeholder 2">
            <a:extLst>
              <a:ext uri="{FF2B5EF4-FFF2-40B4-BE49-F238E27FC236}">
                <a16:creationId xmlns:a16="http://schemas.microsoft.com/office/drawing/2014/main" id="{86673F10-179D-4539-AA33-AE34EC0457EF}"/>
              </a:ext>
            </a:extLst>
          </p:cNvPr>
          <p:cNvSpPr>
            <a:spLocks noGrp="1"/>
          </p:cNvSpPr>
          <p:nvPr>
            <p:ph idx="4294967295" hasCustomPrompt="1"/>
          </p:nvPr>
        </p:nvSpPr>
        <p:spPr>
          <a:xfrm>
            <a:off x="4541520" y="3556001"/>
            <a:ext cx="3108960" cy="2285999"/>
          </a:xfrm>
        </p:spPr>
        <p:txBody>
          <a:bodyPr>
            <a:normAutofit/>
          </a:bodyPr>
          <a:lstStyle>
            <a:lvl1pPr>
              <a:defRPr>
                <a:solidFill>
                  <a:schemeClr val="accent2">
                    <a:lumMod val="50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C0C9C2">
                    <a:lumMod val="50000"/>
                  </a:srgbClr>
                </a:solidFill>
                <a:effectLst/>
                <a:uLnTx/>
                <a:uFillTx/>
                <a:latin typeface="Biome Light" panose="020B0303030204020804" pitchFamily="34" charset="0"/>
                <a:ea typeface="+mn-ea"/>
                <a:cs typeface="Biome Light" panose="020B0303030204020804" pitchFamily="34" charset="0"/>
              </a:rPr>
              <a:t>Insert text</a:t>
            </a:r>
            <a:endParaRPr lang="en-US" sz="1400" dirty="0">
              <a:solidFill>
                <a:srgbClr val="C0C9C2">
                  <a:lumMod val="50000"/>
                </a:srgbClr>
              </a:solidFill>
              <a:latin typeface="Biome Light" panose="020B0303030204020804" pitchFamily="34" charset="0"/>
              <a:cs typeface="Biome Light" panose="020B03030302040208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C0C9C2">
                  <a:lumMod val="50000"/>
                </a:srgbClr>
              </a:solidFill>
              <a:effectLst/>
              <a:uLnTx/>
              <a:uFillTx/>
              <a:latin typeface="Biome Light" panose="020B0303030204020804" pitchFamily="34" charset="0"/>
              <a:ea typeface="+mn-ea"/>
              <a:cs typeface="Biome Light" panose="020B03030302040208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C0C9C2">
                  <a:lumMod val="50000"/>
                </a:srgbClr>
              </a:solidFill>
              <a:effectLst/>
              <a:uLnTx/>
              <a:uFillTx/>
              <a:latin typeface="Biome Light" panose="020B0303030204020804" pitchFamily="34" charset="0"/>
              <a:ea typeface="+mn-ea"/>
              <a:cs typeface="Biome Light" panose="020B0303030204020804" pitchFamily="34" charset="0"/>
            </a:endParaRPr>
          </a:p>
          <a:p>
            <a:endParaRPr lang="en-US" sz="1600" dirty="0">
              <a:solidFill>
                <a:schemeClr val="tx2">
                  <a:lumMod val="50000"/>
                </a:schemeClr>
              </a:solidFill>
              <a:latin typeface="Biome Light" panose="020B0303030204020804" pitchFamily="34" charset="0"/>
              <a:cs typeface="Biome Light" panose="020B0303030204020804" pitchFamily="34" charset="0"/>
            </a:endParaRPr>
          </a:p>
        </p:txBody>
      </p:sp>
      <p:sp>
        <p:nvSpPr>
          <p:cNvPr id="19" name="Content Placeholder 2">
            <a:extLst>
              <a:ext uri="{FF2B5EF4-FFF2-40B4-BE49-F238E27FC236}">
                <a16:creationId xmlns:a16="http://schemas.microsoft.com/office/drawing/2014/main" id="{EB6CFC30-1A59-4D28-9E30-0FF7D632C6A2}"/>
              </a:ext>
            </a:extLst>
          </p:cNvPr>
          <p:cNvSpPr>
            <a:spLocks noGrp="1"/>
          </p:cNvSpPr>
          <p:nvPr>
            <p:ph idx="4294967295" hasCustomPrompt="1"/>
          </p:nvPr>
        </p:nvSpPr>
        <p:spPr>
          <a:xfrm>
            <a:off x="8054340" y="3556001"/>
            <a:ext cx="3108960" cy="2285999"/>
          </a:xfrm>
        </p:spPr>
        <p:txBody>
          <a:bodyPr>
            <a:normAutofit/>
          </a:bodyPr>
          <a:lstStyle>
            <a:lvl1pPr>
              <a:defRPr>
                <a:solidFill>
                  <a:schemeClr val="accent2">
                    <a:lumMod val="50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C0C9C2">
                    <a:lumMod val="50000"/>
                  </a:srgbClr>
                </a:solidFill>
                <a:effectLst/>
                <a:uLnTx/>
                <a:uFillTx/>
                <a:latin typeface="Biome Light" panose="020B0303030204020804" pitchFamily="34" charset="0"/>
                <a:ea typeface="+mn-ea"/>
                <a:cs typeface="Biome Light" panose="020B0303030204020804" pitchFamily="34" charset="0"/>
              </a:rPr>
              <a:t>Insert text</a:t>
            </a:r>
            <a:endParaRPr lang="en-US" sz="1400" dirty="0">
              <a:solidFill>
                <a:srgbClr val="C0C9C2">
                  <a:lumMod val="50000"/>
                </a:srgbClr>
              </a:solidFill>
              <a:latin typeface="Biome Light" panose="020B0303030204020804" pitchFamily="34" charset="0"/>
              <a:cs typeface="Biome Light" panose="020B03030302040208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C0C9C2">
                  <a:lumMod val="50000"/>
                </a:srgbClr>
              </a:solidFill>
              <a:effectLst/>
              <a:uLnTx/>
              <a:uFillTx/>
              <a:latin typeface="Biome Light" panose="020B0303030204020804" pitchFamily="34" charset="0"/>
              <a:ea typeface="+mn-ea"/>
              <a:cs typeface="Biome Light" panose="020B03030302040208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C0C9C2">
                  <a:lumMod val="50000"/>
                </a:srgbClr>
              </a:solidFill>
              <a:effectLst/>
              <a:uLnTx/>
              <a:uFillTx/>
              <a:latin typeface="Biome Light" panose="020B0303030204020804" pitchFamily="34" charset="0"/>
              <a:ea typeface="+mn-ea"/>
              <a:cs typeface="Biome Light" panose="020B0303030204020804" pitchFamily="34" charset="0"/>
            </a:endParaRPr>
          </a:p>
          <a:p>
            <a:endParaRPr lang="en-US" sz="1600" dirty="0">
              <a:solidFill>
                <a:schemeClr val="tx2">
                  <a:lumMod val="50000"/>
                </a:schemeClr>
              </a:solidFill>
              <a:latin typeface="Biome Light" panose="020B0303030204020804" pitchFamily="34" charset="0"/>
              <a:cs typeface="Biome Light" panose="020B0303030204020804" pitchFamily="34" charset="0"/>
            </a:endParaRPr>
          </a:p>
        </p:txBody>
      </p:sp>
      <p:sp>
        <p:nvSpPr>
          <p:cNvPr id="24" name="Date Placeholder 3">
            <a:extLst>
              <a:ext uri="{FF2B5EF4-FFF2-40B4-BE49-F238E27FC236}">
                <a16:creationId xmlns:a16="http://schemas.microsoft.com/office/drawing/2014/main" id="{C4F3CC75-F9FA-4F77-9DD5-7E6C0F5C9829}"/>
              </a:ext>
            </a:extLst>
          </p:cNvPr>
          <p:cNvSpPr>
            <a:spLocks noGrp="1"/>
          </p:cNvSpPr>
          <p:nvPr>
            <p:ph type="dt" sz="half" idx="2"/>
          </p:nvPr>
        </p:nvSpPr>
        <p:spPr>
          <a:xfrm>
            <a:off x="133350" y="6486982"/>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E199D1A0-04AB-4DD4-B9DB-BDEC5E64C94C}" type="datetime1">
              <a:rPr lang="en-US" smtClean="0"/>
              <a:t>12/30/2022</a:t>
            </a:fld>
            <a:endParaRPr lang="en-US" dirty="0"/>
          </a:p>
        </p:txBody>
      </p:sp>
      <p:sp>
        <p:nvSpPr>
          <p:cNvPr id="25" name="Slide Number Placeholder 5">
            <a:extLst>
              <a:ext uri="{FF2B5EF4-FFF2-40B4-BE49-F238E27FC236}">
                <a16:creationId xmlns:a16="http://schemas.microsoft.com/office/drawing/2014/main" id="{93B5B65C-5DE0-4F81-8115-758CDB591FA7}"/>
              </a:ext>
            </a:extLst>
          </p:cNvPr>
          <p:cNvSpPr>
            <a:spLocks noGrp="1"/>
          </p:cNvSpPr>
          <p:nvPr>
            <p:ph type="sldNum" sz="quarter" idx="4"/>
          </p:nvPr>
        </p:nvSpPr>
        <p:spPr>
          <a:xfrm>
            <a:off x="9315450" y="6486982"/>
            <a:ext cx="2743200" cy="365125"/>
          </a:xfrm>
          <a:prstGeom prst="rect">
            <a:avLst/>
          </a:prstGeom>
        </p:spPr>
        <p:txBody>
          <a:bodyPr vert="horz" lIns="91440" tIns="45720" rIns="91440" bIns="45720" rtlCol="0" anchor="ctr"/>
          <a:lstStyle>
            <a:lvl1pPr algn="r">
              <a:defRPr sz="900">
                <a:solidFill>
                  <a:schemeClr val="tx1">
                    <a:tint val="75000"/>
                  </a:schemeClr>
                </a:solidFill>
                <a:latin typeface="Biome Light" panose="020B0303030204020804" pitchFamily="34" charset="0"/>
                <a:cs typeface="Biome Light" panose="020B0303030204020804" pitchFamily="34" charset="0"/>
              </a:defRPr>
            </a:lvl1pPr>
          </a:lstStyle>
          <a:p>
            <a:fld id="{294A09A9-5501-47C1-A89A-A340965A2BE2}" type="slidenum">
              <a:rPr lang="en-US" smtClean="0"/>
              <a:pPr/>
              <a:t>‹#›</a:t>
            </a:fld>
            <a:endParaRPr lang="en-US" dirty="0"/>
          </a:p>
        </p:txBody>
      </p:sp>
      <p:sp>
        <p:nvSpPr>
          <p:cNvPr id="11" name="Title 1">
            <a:extLst>
              <a:ext uri="{FF2B5EF4-FFF2-40B4-BE49-F238E27FC236}">
                <a16:creationId xmlns:a16="http://schemas.microsoft.com/office/drawing/2014/main" id="{EF4A2ACE-2D85-4F78-818F-BBA6F6F0CC53}"/>
              </a:ext>
            </a:extLst>
          </p:cNvPr>
          <p:cNvSpPr>
            <a:spLocks noGrp="1"/>
          </p:cNvSpPr>
          <p:nvPr>
            <p:ph type="title" hasCustomPrompt="1"/>
          </p:nvPr>
        </p:nvSpPr>
        <p:spPr>
          <a:xfrm>
            <a:off x="895530" y="539225"/>
            <a:ext cx="3924300" cy="2434386"/>
          </a:xfrm>
        </p:spPr>
        <p:txBody>
          <a:bodyPr vert="horz" lIns="91440" tIns="45720" rIns="91440" bIns="45720" rtlCol="0" anchor="ctr">
            <a:normAutofit/>
          </a:bodyPr>
          <a:lstStyle>
            <a:lvl1pPr>
              <a:defRPr lang="en-US" sz="7200" dirty="0">
                <a:solidFill>
                  <a:schemeClr val="accent2">
                    <a:lumMod val="50000"/>
                  </a:schemeClr>
                </a:solidFill>
                <a:latin typeface="+mn-lt"/>
                <a:ea typeface="+mn-ea"/>
                <a:cs typeface="+mn-cs"/>
              </a:defRPr>
            </a:lvl1pPr>
          </a:lstStyle>
          <a:p>
            <a:pPr marL="0" lvl="0" indent="0">
              <a:spcBef>
                <a:spcPts val="1000"/>
              </a:spcBef>
              <a:buFont typeface="Arial" panose="020B0604020202020204" pitchFamily="34" charset="0"/>
            </a:pPr>
            <a:r>
              <a:rPr lang="en-US" dirty="0"/>
              <a:t>Click to add title</a:t>
            </a:r>
          </a:p>
        </p:txBody>
      </p:sp>
      <p:cxnSp>
        <p:nvCxnSpPr>
          <p:cNvPr id="3" name="Straight Connector 2">
            <a:extLst>
              <a:ext uri="{FF2B5EF4-FFF2-40B4-BE49-F238E27FC236}">
                <a16:creationId xmlns:a16="http://schemas.microsoft.com/office/drawing/2014/main" id="{E4DCD8D3-DF79-446E-9961-5797EE888B4C}"/>
              </a:ext>
            </a:extLst>
          </p:cNvPr>
          <p:cNvCxnSpPr>
            <a:cxnSpLocks/>
          </p:cNvCxnSpPr>
          <p:nvPr userDrawn="1"/>
        </p:nvCxnSpPr>
        <p:spPr>
          <a:xfrm>
            <a:off x="1028700" y="457211"/>
            <a:ext cx="1142999" cy="0"/>
          </a:xfrm>
          <a:prstGeom prst="line">
            <a:avLst/>
          </a:prstGeom>
          <a:ln w="158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92005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p:bg>
      <p:bgPr>
        <a:solidFill>
          <a:schemeClr val="accent2"/>
        </a:solidFill>
        <a:effectLst/>
      </p:bgPr>
    </p:bg>
    <p:spTree>
      <p:nvGrpSpPr>
        <p:cNvPr id="1" name=""/>
        <p:cNvGrpSpPr/>
        <p:nvPr/>
      </p:nvGrpSpPr>
      <p:grpSpPr>
        <a:xfrm>
          <a:off x="0" y="0"/>
          <a:ext cx="0" cy="0"/>
          <a:chOff x="0" y="0"/>
          <a:chExt cx="0" cy="0"/>
        </a:xfrm>
      </p:grpSpPr>
      <p:sp>
        <p:nvSpPr>
          <p:cNvPr id="15" name="Date Placeholder 3">
            <a:extLst>
              <a:ext uri="{FF2B5EF4-FFF2-40B4-BE49-F238E27FC236}">
                <a16:creationId xmlns:a16="http://schemas.microsoft.com/office/drawing/2014/main" id="{FCB4EDDC-C544-421C-905C-A4D40D98A51D}"/>
              </a:ext>
            </a:extLst>
          </p:cNvPr>
          <p:cNvSpPr>
            <a:spLocks noGrp="1"/>
          </p:cNvSpPr>
          <p:nvPr>
            <p:ph type="dt" sz="half" idx="2"/>
          </p:nvPr>
        </p:nvSpPr>
        <p:spPr>
          <a:xfrm>
            <a:off x="133350" y="6486982"/>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CF53EA80-260A-4EE9-83BB-E6DD04DEA906}" type="datetime1">
              <a:rPr lang="en-US" smtClean="0"/>
              <a:t>12/30/2022</a:t>
            </a:fld>
            <a:endParaRPr lang="en-US" dirty="0"/>
          </a:p>
        </p:txBody>
      </p:sp>
      <p:sp>
        <p:nvSpPr>
          <p:cNvPr id="16" name="Slide Number Placeholder 5">
            <a:extLst>
              <a:ext uri="{FF2B5EF4-FFF2-40B4-BE49-F238E27FC236}">
                <a16:creationId xmlns:a16="http://schemas.microsoft.com/office/drawing/2014/main" id="{D9CBFDBF-2D2B-469A-9B2F-72F90474FB6D}"/>
              </a:ext>
            </a:extLst>
          </p:cNvPr>
          <p:cNvSpPr>
            <a:spLocks noGrp="1"/>
          </p:cNvSpPr>
          <p:nvPr>
            <p:ph type="sldNum" sz="quarter" idx="4"/>
          </p:nvPr>
        </p:nvSpPr>
        <p:spPr>
          <a:xfrm>
            <a:off x="9315450" y="6486982"/>
            <a:ext cx="2743200" cy="365125"/>
          </a:xfrm>
          <a:prstGeom prst="rect">
            <a:avLst/>
          </a:prstGeom>
        </p:spPr>
        <p:txBody>
          <a:bodyPr vert="horz" lIns="91440" tIns="45720" rIns="91440" bIns="45720" rtlCol="0" anchor="ctr"/>
          <a:lstStyle>
            <a:lvl1pPr algn="r">
              <a:defRPr sz="900">
                <a:solidFill>
                  <a:schemeClr val="tx1">
                    <a:tint val="75000"/>
                  </a:schemeClr>
                </a:solidFill>
                <a:latin typeface="Biome Light" panose="020B0303030204020804" pitchFamily="34" charset="0"/>
                <a:cs typeface="Biome Light" panose="020B0303030204020804" pitchFamily="34" charset="0"/>
              </a:defRPr>
            </a:lvl1pPr>
          </a:lstStyle>
          <a:p>
            <a:fld id="{294A09A9-5501-47C1-A89A-A340965A2BE2}" type="slidenum">
              <a:rPr lang="en-US" smtClean="0"/>
              <a:pPr/>
              <a:t>‹#›</a:t>
            </a:fld>
            <a:endParaRPr lang="en-US" dirty="0"/>
          </a:p>
        </p:txBody>
      </p:sp>
      <p:sp>
        <p:nvSpPr>
          <p:cNvPr id="2" name="Title 1">
            <a:extLst>
              <a:ext uri="{FF2B5EF4-FFF2-40B4-BE49-F238E27FC236}">
                <a16:creationId xmlns:a16="http://schemas.microsoft.com/office/drawing/2014/main" id="{E1BA55D6-2810-4163-9D43-FEDA674E2D4C}"/>
              </a:ext>
            </a:extLst>
          </p:cNvPr>
          <p:cNvSpPr>
            <a:spLocks noGrp="1"/>
          </p:cNvSpPr>
          <p:nvPr>
            <p:ph type="title" hasCustomPrompt="1"/>
          </p:nvPr>
        </p:nvSpPr>
        <p:spPr>
          <a:xfrm>
            <a:off x="896829" y="573503"/>
            <a:ext cx="10156826" cy="1369591"/>
          </a:xfrm>
        </p:spPr>
        <p:txBody>
          <a:bodyPr vert="horz" lIns="91440" tIns="45720" rIns="91440" bIns="45720" rtlCol="0" anchor="ctr">
            <a:noAutofit/>
          </a:bodyPr>
          <a:lstStyle>
            <a:lvl1pPr>
              <a:defRPr lang="en-US" sz="7200">
                <a:solidFill>
                  <a:schemeClr val="accent2">
                    <a:lumMod val="50000"/>
                  </a:schemeClr>
                </a:solidFill>
                <a:latin typeface="+mn-lt"/>
                <a:ea typeface="+mn-ea"/>
                <a:cs typeface="+mn-cs"/>
              </a:defRPr>
            </a:lvl1pPr>
          </a:lstStyle>
          <a:p>
            <a:pPr lvl="0"/>
            <a:r>
              <a:rPr lang="en-US" dirty="0"/>
              <a:t>Click to add title</a:t>
            </a:r>
          </a:p>
        </p:txBody>
      </p:sp>
      <p:cxnSp>
        <p:nvCxnSpPr>
          <p:cNvPr id="3" name="Straight Connector 2">
            <a:extLst>
              <a:ext uri="{FF2B5EF4-FFF2-40B4-BE49-F238E27FC236}">
                <a16:creationId xmlns:a16="http://schemas.microsoft.com/office/drawing/2014/main" id="{C9E87E0B-D644-4037-B322-715C648BAD3B}"/>
              </a:ext>
            </a:extLst>
          </p:cNvPr>
          <p:cNvCxnSpPr>
            <a:cxnSpLocks/>
          </p:cNvCxnSpPr>
          <p:nvPr userDrawn="1"/>
        </p:nvCxnSpPr>
        <p:spPr>
          <a:xfrm>
            <a:off x="1028700" y="457211"/>
            <a:ext cx="1142999" cy="0"/>
          </a:xfrm>
          <a:prstGeom prst="line">
            <a:avLst/>
          </a:prstGeom>
          <a:ln w="158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6419592"/>
      </p:ext>
    </p:extLst>
  </p:cSld>
  <p:clrMapOvr>
    <a:overrideClrMapping bg1="dk1" tx1="lt1" bg2="dk2" tx2="lt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act">
    <p:bg>
      <p:bgPr>
        <a:solidFill>
          <a:schemeClr val="bg2"/>
        </a:solidFill>
        <a:effectLst/>
      </p:bgPr>
    </p:bg>
    <p:spTree>
      <p:nvGrpSpPr>
        <p:cNvPr id="1" name=""/>
        <p:cNvGrpSpPr/>
        <p:nvPr/>
      </p:nvGrpSpPr>
      <p:grpSpPr>
        <a:xfrm>
          <a:off x="0" y="0"/>
          <a:ext cx="0" cy="0"/>
          <a:chOff x="0" y="0"/>
          <a:chExt cx="0" cy="0"/>
        </a:xfrm>
      </p:grpSpPr>
      <p:sp>
        <p:nvSpPr>
          <p:cNvPr id="9" name="Picture Placeholder 15">
            <a:extLst>
              <a:ext uri="{FF2B5EF4-FFF2-40B4-BE49-F238E27FC236}">
                <a16:creationId xmlns:a16="http://schemas.microsoft.com/office/drawing/2014/main" id="{940246AD-CE4F-4FD8-BCF6-5BA9ED62ACDA}"/>
              </a:ext>
            </a:extLst>
          </p:cNvPr>
          <p:cNvSpPr>
            <a:spLocks noGrp="1"/>
          </p:cNvSpPr>
          <p:nvPr>
            <p:ph type="pic" sz="quarter" idx="11"/>
          </p:nvPr>
        </p:nvSpPr>
        <p:spPr>
          <a:xfrm>
            <a:off x="6210300" y="3543302"/>
            <a:ext cx="4953000" cy="2849562"/>
          </a:xfrm>
        </p:spPr>
        <p:txBody>
          <a:bodyPr/>
          <a:lstStyle/>
          <a:p>
            <a:r>
              <a:rPr lang="en-US"/>
              <a:t>Click icon to add picture</a:t>
            </a:r>
            <a:endParaRPr lang="en-US" dirty="0"/>
          </a:p>
        </p:txBody>
      </p:sp>
      <p:sp>
        <p:nvSpPr>
          <p:cNvPr id="10" name="Picture Placeholder 13">
            <a:extLst>
              <a:ext uri="{FF2B5EF4-FFF2-40B4-BE49-F238E27FC236}">
                <a16:creationId xmlns:a16="http://schemas.microsoft.com/office/drawing/2014/main" id="{F8ECBB79-D5D3-4ECE-99F9-1B6834629E46}"/>
              </a:ext>
            </a:extLst>
          </p:cNvPr>
          <p:cNvSpPr>
            <a:spLocks noGrp="1"/>
          </p:cNvSpPr>
          <p:nvPr>
            <p:ph type="pic" sz="quarter" idx="10"/>
          </p:nvPr>
        </p:nvSpPr>
        <p:spPr>
          <a:xfrm>
            <a:off x="6210300" y="465138"/>
            <a:ext cx="4953000" cy="2849562"/>
          </a:xfrm>
        </p:spPr>
        <p:txBody>
          <a:bodyPr/>
          <a:lstStyle/>
          <a:p>
            <a:r>
              <a:rPr lang="en-US"/>
              <a:t>Click icon to add picture</a:t>
            </a:r>
            <a:endParaRPr lang="en-US" dirty="0"/>
          </a:p>
        </p:txBody>
      </p:sp>
      <p:sp>
        <p:nvSpPr>
          <p:cNvPr id="11" name="Text Placeholder 22">
            <a:extLst>
              <a:ext uri="{FF2B5EF4-FFF2-40B4-BE49-F238E27FC236}">
                <a16:creationId xmlns:a16="http://schemas.microsoft.com/office/drawing/2014/main" id="{C667C6DE-A3D4-4738-B7FC-43FB39FD7A28}"/>
              </a:ext>
            </a:extLst>
          </p:cNvPr>
          <p:cNvSpPr>
            <a:spLocks noGrp="1"/>
          </p:cNvSpPr>
          <p:nvPr>
            <p:ph type="body" sz="quarter" idx="15" hasCustomPrompt="1"/>
          </p:nvPr>
        </p:nvSpPr>
        <p:spPr>
          <a:xfrm>
            <a:off x="761917" y="517972"/>
            <a:ext cx="2956560" cy="1333500"/>
          </a:xfrm>
        </p:spPr>
        <p:txBody>
          <a:bodyPr>
            <a:noAutofit/>
          </a:bodyPr>
          <a:lstStyle>
            <a:lvl1pPr marL="0" indent="0">
              <a:lnSpc>
                <a:spcPct val="90000"/>
              </a:lnSpc>
              <a:buNone/>
              <a:defRPr sz="8800" b="1">
                <a:solidFill>
                  <a:schemeClr val="bg1"/>
                </a:solidFill>
              </a:defRPr>
            </a:lvl1pPr>
          </a:lstStyle>
          <a:p>
            <a:pPr lvl="0"/>
            <a:r>
              <a:rPr lang="en-US" dirty="0"/>
              <a:t>01</a:t>
            </a:r>
          </a:p>
        </p:txBody>
      </p:sp>
      <p:sp>
        <p:nvSpPr>
          <p:cNvPr id="12" name="Text Placeholder 18">
            <a:extLst>
              <a:ext uri="{FF2B5EF4-FFF2-40B4-BE49-F238E27FC236}">
                <a16:creationId xmlns:a16="http://schemas.microsoft.com/office/drawing/2014/main" id="{12C18C04-19C8-4ECC-83E8-6E65128CEF48}"/>
              </a:ext>
            </a:extLst>
          </p:cNvPr>
          <p:cNvSpPr>
            <a:spLocks noGrp="1"/>
          </p:cNvSpPr>
          <p:nvPr>
            <p:ph type="body" sz="quarter" idx="13"/>
          </p:nvPr>
        </p:nvSpPr>
        <p:spPr>
          <a:xfrm>
            <a:off x="1040130" y="2009776"/>
            <a:ext cx="3924300" cy="2849562"/>
          </a:xfrm>
        </p:spPr>
        <p:txBody>
          <a:bodyPr>
            <a:normAutofit/>
          </a:bodyPr>
          <a:lstStyle>
            <a:lvl1pPr marL="0" indent="0">
              <a:buNone/>
              <a:defRPr sz="1600">
                <a:solidFill>
                  <a:schemeClr val="tx2">
                    <a:lumMod val="50000"/>
                  </a:schemeClr>
                </a:solidFill>
              </a:defRPr>
            </a:lvl1pPr>
            <a:lvl2pPr marL="457200" indent="0">
              <a:buNone/>
              <a:defRPr sz="2000">
                <a:solidFill>
                  <a:schemeClr val="tx2">
                    <a:lumMod val="50000"/>
                  </a:schemeClr>
                </a:solidFill>
              </a:defRPr>
            </a:lvl2pPr>
            <a:lvl3pPr marL="914400" indent="0">
              <a:buNone/>
              <a:defRPr sz="1800">
                <a:solidFill>
                  <a:schemeClr val="tx2">
                    <a:lumMod val="50000"/>
                  </a:schemeClr>
                </a:solidFill>
              </a:defRPr>
            </a:lvl3pPr>
            <a:lvl4pPr marL="1371600" indent="0">
              <a:buNone/>
              <a:defRPr sz="1600">
                <a:solidFill>
                  <a:schemeClr val="tx2">
                    <a:lumMod val="50000"/>
                  </a:schemeClr>
                </a:solidFill>
              </a:defRPr>
            </a:lvl4pPr>
            <a:lvl5pPr marL="1828800" indent="0">
              <a:buNone/>
              <a:defRPr sz="1600">
                <a:solidFill>
                  <a:schemeClr val="tx2">
                    <a:lumMod val="50000"/>
                  </a:schemeClr>
                </a:solidFill>
              </a:defRPr>
            </a:lvl5pPr>
          </a:lstStyle>
          <a:p>
            <a:pPr lvl="0"/>
            <a:r>
              <a:rPr lang="en-US"/>
              <a:t>Click to edit Master text styles</a:t>
            </a:r>
          </a:p>
        </p:txBody>
      </p:sp>
      <p:sp>
        <p:nvSpPr>
          <p:cNvPr id="15" name="Text Placeholder 14">
            <a:extLst>
              <a:ext uri="{FF2B5EF4-FFF2-40B4-BE49-F238E27FC236}">
                <a16:creationId xmlns:a16="http://schemas.microsoft.com/office/drawing/2014/main" id="{4D14E5D8-EB42-4C87-B4AE-4746909A2D33}"/>
              </a:ext>
            </a:extLst>
          </p:cNvPr>
          <p:cNvSpPr>
            <a:spLocks noGrp="1"/>
          </p:cNvSpPr>
          <p:nvPr>
            <p:ph type="body" sz="quarter" idx="16"/>
          </p:nvPr>
        </p:nvSpPr>
        <p:spPr>
          <a:xfrm>
            <a:off x="1039813" y="5067300"/>
            <a:ext cx="3913187" cy="1319213"/>
          </a:xfrm>
        </p:spPr>
        <p:txBody>
          <a:bodyPr>
            <a:normAutofit/>
          </a:bodyPr>
          <a:lstStyle>
            <a:lvl1pPr>
              <a:defRPr lang="en-US" sz="1600" kern="1200" dirty="0" smtClean="0">
                <a:solidFill>
                  <a:schemeClr val="tx2">
                    <a:lumMod val="50000"/>
                  </a:schemeClr>
                </a:solidFill>
                <a:latin typeface="+mn-lt"/>
                <a:ea typeface="+mn-ea"/>
                <a:cs typeface="+mn-cs"/>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20" name="Date Placeholder 3">
            <a:extLst>
              <a:ext uri="{FF2B5EF4-FFF2-40B4-BE49-F238E27FC236}">
                <a16:creationId xmlns:a16="http://schemas.microsoft.com/office/drawing/2014/main" id="{0649945F-7BBD-4042-AA34-709CE3402EEC}"/>
              </a:ext>
            </a:extLst>
          </p:cNvPr>
          <p:cNvSpPr>
            <a:spLocks noGrp="1"/>
          </p:cNvSpPr>
          <p:nvPr>
            <p:ph type="dt" sz="half" idx="2"/>
          </p:nvPr>
        </p:nvSpPr>
        <p:spPr>
          <a:xfrm>
            <a:off x="133350" y="6486982"/>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8CD80274-DEF2-4F5D-8F74-69D0554CED55}" type="datetime1">
              <a:rPr lang="en-US" smtClean="0"/>
              <a:t>12/30/2022</a:t>
            </a:fld>
            <a:endParaRPr lang="en-US" dirty="0"/>
          </a:p>
        </p:txBody>
      </p:sp>
      <p:sp>
        <p:nvSpPr>
          <p:cNvPr id="21" name="Slide Number Placeholder 5">
            <a:extLst>
              <a:ext uri="{FF2B5EF4-FFF2-40B4-BE49-F238E27FC236}">
                <a16:creationId xmlns:a16="http://schemas.microsoft.com/office/drawing/2014/main" id="{51936C4A-DE5F-4BFE-AED0-47E48CD4605C}"/>
              </a:ext>
            </a:extLst>
          </p:cNvPr>
          <p:cNvSpPr>
            <a:spLocks noGrp="1"/>
          </p:cNvSpPr>
          <p:nvPr>
            <p:ph type="sldNum" sz="quarter" idx="4"/>
          </p:nvPr>
        </p:nvSpPr>
        <p:spPr>
          <a:xfrm>
            <a:off x="9315450" y="6486982"/>
            <a:ext cx="2743200" cy="365125"/>
          </a:xfrm>
          <a:prstGeom prst="rect">
            <a:avLst/>
          </a:prstGeom>
        </p:spPr>
        <p:txBody>
          <a:bodyPr vert="horz" lIns="91440" tIns="45720" rIns="91440" bIns="45720" rtlCol="0" anchor="ctr"/>
          <a:lstStyle>
            <a:lvl1pPr algn="r">
              <a:defRPr sz="900">
                <a:solidFill>
                  <a:schemeClr val="tx1">
                    <a:tint val="75000"/>
                  </a:schemeClr>
                </a:solidFill>
                <a:latin typeface="Biome Light" panose="020B0303030204020804" pitchFamily="34" charset="0"/>
                <a:cs typeface="Biome Light" panose="020B0303030204020804" pitchFamily="34" charset="0"/>
              </a:defRPr>
            </a:lvl1pPr>
          </a:lstStyle>
          <a:p>
            <a:fld id="{294A09A9-5501-47C1-A89A-A340965A2BE2}" type="slidenum">
              <a:rPr lang="en-US" smtClean="0"/>
              <a:pPr/>
              <a:t>‹#›</a:t>
            </a:fld>
            <a:endParaRPr lang="en-US" dirty="0"/>
          </a:p>
        </p:txBody>
      </p:sp>
      <p:sp>
        <p:nvSpPr>
          <p:cNvPr id="14" name="Title 1">
            <a:extLst>
              <a:ext uri="{FF2B5EF4-FFF2-40B4-BE49-F238E27FC236}">
                <a16:creationId xmlns:a16="http://schemas.microsoft.com/office/drawing/2014/main" id="{F981B703-4F1F-41A6-AD71-3FFB2820FF1D}"/>
              </a:ext>
            </a:extLst>
          </p:cNvPr>
          <p:cNvSpPr>
            <a:spLocks noGrp="1"/>
          </p:cNvSpPr>
          <p:nvPr>
            <p:ph type="title" hasCustomPrompt="1"/>
          </p:nvPr>
        </p:nvSpPr>
        <p:spPr>
          <a:xfrm>
            <a:off x="1040130" y="465136"/>
            <a:ext cx="3935647" cy="1340615"/>
          </a:xfrm>
        </p:spPr>
        <p:txBody>
          <a:bodyPr vert="horz" lIns="91440" tIns="45720" rIns="91440" bIns="45720" rtlCol="0" anchor="ctr">
            <a:noAutofit/>
          </a:bodyPr>
          <a:lstStyle>
            <a:lvl1pPr>
              <a:defRPr lang="en-US" dirty="0">
                <a:solidFill>
                  <a:schemeClr val="tx2">
                    <a:lumMod val="50000"/>
                  </a:schemeClr>
                </a:solidFill>
                <a:latin typeface="+mn-lt"/>
                <a:ea typeface="+mn-ea"/>
                <a:cs typeface="+mn-cs"/>
              </a:defRPr>
            </a:lvl1pPr>
          </a:lstStyle>
          <a:p>
            <a:pPr marL="0" lvl="0" indent="0">
              <a:spcBef>
                <a:spcPts val="1000"/>
              </a:spcBef>
              <a:buFont typeface="Arial" panose="020B0604020202020204" pitchFamily="34" charset="0"/>
            </a:pPr>
            <a:r>
              <a:rPr lang="en-US" dirty="0"/>
              <a:t>Title</a:t>
            </a:r>
          </a:p>
        </p:txBody>
      </p:sp>
    </p:spTree>
    <p:extLst>
      <p:ext uri="{BB962C8B-B14F-4D97-AF65-F5344CB8AC3E}">
        <p14:creationId xmlns:p14="http://schemas.microsoft.com/office/powerpoint/2010/main" val="4351659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bg>
      <p:bgRef idx="1001">
        <a:schemeClr val="bg2"/>
      </p:bgRef>
    </p:bg>
    <p:spTree>
      <p:nvGrpSpPr>
        <p:cNvPr id="1" name=""/>
        <p:cNvGrpSpPr/>
        <p:nvPr/>
      </p:nvGrpSpPr>
      <p:grpSpPr>
        <a:xfrm>
          <a:off x="0" y="0"/>
          <a:ext cx="0" cy="0"/>
          <a:chOff x="0" y="0"/>
          <a:chExt cx="0" cy="0"/>
        </a:xfrm>
      </p:grpSpPr>
      <p:sp>
        <p:nvSpPr>
          <p:cNvPr id="28" name="Text Placeholder 27">
            <a:extLst>
              <a:ext uri="{FF2B5EF4-FFF2-40B4-BE49-F238E27FC236}">
                <a16:creationId xmlns:a16="http://schemas.microsoft.com/office/drawing/2014/main" id="{661D25CF-5413-4949-A54A-8716608406B5}"/>
              </a:ext>
            </a:extLst>
          </p:cNvPr>
          <p:cNvSpPr>
            <a:spLocks noGrp="1"/>
          </p:cNvSpPr>
          <p:nvPr>
            <p:ph type="body" sz="quarter" idx="11"/>
          </p:nvPr>
        </p:nvSpPr>
        <p:spPr>
          <a:xfrm>
            <a:off x="7258050" y="2000250"/>
            <a:ext cx="4667250" cy="3398837"/>
          </a:xfrm>
        </p:spPr>
        <p:txBody>
          <a:bodyPr>
            <a:normAutofit/>
          </a:bodyPr>
          <a:lstStyle>
            <a:lvl1pPr marL="0" indent="0">
              <a:lnSpc>
                <a:spcPct val="150000"/>
              </a:lnSpc>
              <a:buNone/>
              <a:defRPr sz="2000">
                <a:solidFill>
                  <a:schemeClr val="accent2">
                    <a:lumMod val="50000"/>
                  </a:schemeClr>
                </a:solidFill>
              </a:defRPr>
            </a:lvl1pPr>
          </a:lstStyle>
          <a:p>
            <a:pPr lvl="0"/>
            <a:r>
              <a:rPr lang="en-US"/>
              <a:t>Click to edit Master text styles</a:t>
            </a:r>
          </a:p>
        </p:txBody>
      </p:sp>
      <p:sp>
        <p:nvSpPr>
          <p:cNvPr id="35" name="Date Placeholder 3">
            <a:extLst>
              <a:ext uri="{FF2B5EF4-FFF2-40B4-BE49-F238E27FC236}">
                <a16:creationId xmlns:a16="http://schemas.microsoft.com/office/drawing/2014/main" id="{224E3A4F-8479-4D38-A6D4-85F0883F379F}"/>
              </a:ext>
            </a:extLst>
          </p:cNvPr>
          <p:cNvSpPr>
            <a:spLocks noGrp="1"/>
          </p:cNvSpPr>
          <p:nvPr>
            <p:ph type="dt" sz="half" idx="2"/>
          </p:nvPr>
        </p:nvSpPr>
        <p:spPr>
          <a:xfrm>
            <a:off x="133350" y="6486982"/>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C09D4DA8-2D4A-4F06-BECA-044AF4113FB4}" type="datetime1">
              <a:rPr lang="en-US" smtClean="0"/>
              <a:t>12/30/2022</a:t>
            </a:fld>
            <a:endParaRPr lang="en-US" dirty="0"/>
          </a:p>
        </p:txBody>
      </p:sp>
      <p:sp>
        <p:nvSpPr>
          <p:cNvPr id="36" name="Slide Number Placeholder 5">
            <a:extLst>
              <a:ext uri="{FF2B5EF4-FFF2-40B4-BE49-F238E27FC236}">
                <a16:creationId xmlns:a16="http://schemas.microsoft.com/office/drawing/2014/main" id="{D5A5341A-4863-40E8-8B9A-FB4E719257AE}"/>
              </a:ext>
            </a:extLst>
          </p:cNvPr>
          <p:cNvSpPr>
            <a:spLocks noGrp="1"/>
          </p:cNvSpPr>
          <p:nvPr>
            <p:ph type="sldNum" sz="quarter" idx="4"/>
          </p:nvPr>
        </p:nvSpPr>
        <p:spPr>
          <a:xfrm>
            <a:off x="9315450" y="6486982"/>
            <a:ext cx="2743200" cy="365125"/>
          </a:xfrm>
          <a:prstGeom prst="rect">
            <a:avLst/>
          </a:prstGeom>
        </p:spPr>
        <p:txBody>
          <a:bodyPr vert="horz" lIns="91440" tIns="45720" rIns="91440" bIns="45720" rtlCol="0" anchor="ctr"/>
          <a:lstStyle>
            <a:lvl1pPr algn="r">
              <a:defRPr sz="900">
                <a:solidFill>
                  <a:schemeClr val="tx1">
                    <a:tint val="75000"/>
                  </a:schemeClr>
                </a:solidFill>
                <a:latin typeface="Biome Light" panose="020B0303030204020804" pitchFamily="34" charset="0"/>
                <a:cs typeface="Biome Light" panose="020B0303030204020804" pitchFamily="34" charset="0"/>
              </a:defRPr>
            </a:lvl1pPr>
          </a:lstStyle>
          <a:p>
            <a:fld id="{294A09A9-5501-47C1-A89A-A340965A2BE2}" type="slidenum">
              <a:rPr lang="en-US" smtClean="0"/>
              <a:pPr/>
              <a:t>‹#›</a:t>
            </a:fld>
            <a:endParaRPr lang="en-US" dirty="0"/>
          </a:p>
        </p:txBody>
      </p:sp>
      <p:sp>
        <p:nvSpPr>
          <p:cNvPr id="2" name="Title 1">
            <a:extLst>
              <a:ext uri="{FF2B5EF4-FFF2-40B4-BE49-F238E27FC236}">
                <a16:creationId xmlns:a16="http://schemas.microsoft.com/office/drawing/2014/main" id="{6AD2FED0-CD95-48B0-B54A-1F64F952C6C0}"/>
              </a:ext>
            </a:extLst>
          </p:cNvPr>
          <p:cNvSpPr>
            <a:spLocks noGrp="1"/>
          </p:cNvSpPr>
          <p:nvPr>
            <p:ph type="title"/>
          </p:nvPr>
        </p:nvSpPr>
        <p:spPr>
          <a:xfrm>
            <a:off x="914513" y="876299"/>
            <a:ext cx="5181486" cy="2242441"/>
          </a:xfrm>
        </p:spPr>
        <p:txBody>
          <a:bodyPr vert="horz" lIns="91440" tIns="45720" rIns="91440" bIns="45720" rtlCol="0" anchor="t">
            <a:normAutofit/>
          </a:bodyPr>
          <a:lstStyle>
            <a:lvl1pPr>
              <a:defRPr lang="en-US" sz="7200">
                <a:solidFill>
                  <a:schemeClr val="accent2">
                    <a:lumMod val="50000"/>
                  </a:schemeClr>
                </a:solidFill>
                <a:ea typeface="+mn-ea"/>
                <a:cs typeface="+mn-cs"/>
              </a:defRPr>
            </a:lvl1pPr>
          </a:lstStyle>
          <a:p>
            <a:pPr marL="0" lvl="0" indent="0">
              <a:lnSpc>
                <a:spcPts val="6500"/>
              </a:lnSpc>
              <a:spcBef>
                <a:spcPts val="1000"/>
              </a:spcBef>
              <a:buFont typeface="Arial" panose="020B0604020202020204" pitchFamily="34" charset="0"/>
            </a:pPr>
            <a:r>
              <a:rPr lang="en-US"/>
              <a:t>Click to edit Master title style</a:t>
            </a:r>
          </a:p>
        </p:txBody>
      </p:sp>
      <p:cxnSp>
        <p:nvCxnSpPr>
          <p:cNvPr id="3" name="Straight Connector 2">
            <a:extLst>
              <a:ext uri="{FF2B5EF4-FFF2-40B4-BE49-F238E27FC236}">
                <a16:creationId xmlns:a16="http://schemas.microsoft.com/office/drawing/2014/main" id="{68EF5E91-A275-4181-9C62-BC0773AD0512}"/>
              </a:ext>
            </a:extLst>
          </p:cNvPr>
          <p:cNvCxnSpPr>
            <a:cxnSpLocks/>
          </p:cNvCxnSpPr>
          <p:nvPr userDrawn="1"/>
        </p:nvCxnSpPr>
        <p:spPr>
          <a:xfrm>
            <a:off x="1028700" y="457211"/>
            <a:ext cx="1142999" cy="0"/>
          </a:xfrm>
          <a:prstGeom prst="line">
            <a:avLst/>
          </a:prstGeom>
          <a:ln w="158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2271272"/>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bg>
      <p:bgPr>
        <a:solidFill>
          <a:schemeClr val="accent1"/>
        </a:solidFill>
        <a:effectLst/>
      </p:bgPr>
    </p:bg>
    <p:spTree>
      <p:nvGrpSpPr>
        <p:cNvPr id="1" name=""/>
        <p:cNvGrpSpPr/>
        <p:nvPr/>
      </p:nvGrpSpPr>
      <p:grpSpPr>
        <a:xfrm>
          <a:off x="0" y="0"/>
          <a:ext cx="0" cy="0"/>
          <a:chOff x="0" y="0"/>
          <a:chExt cx="0" cy="0"/>
        </a:xfrm>
      </p:grpSpPr>
      <p:sp>
        <p:nvSpPr>
          <p:cNvPr id="17" name="Picture Placeholder 15">
            <a:extLst>
              <a:ext uri="{FF2B5EF4-FFF2-40B4-BE49-F238E27FC236}">
                <a16:creationId xmlns:a16="http://schemas.microsoft.com/office/drawing/2014/main" id="{423630CA-0A51-4B04-A57B-9E412A8FCD1F}"/>
              </a:ext>
            </a:extLst>
          </p:cNvPr>
          <p:cNvSpPr>
            <a:spLocks noGrp="1"/>
          </p:cNvSpPr>
          <p:nvPr>
            <p:ph type="pic" sz="quarter" idx="12"/>
          </p:nvPr>
        </p:nvSpPr>
        <p:spPr>
          <a:xfrm>
            <a:off x="8847137" y="3862387"/>
            <a:ext cx="2316163" cy="2538413"/>
          </a:xfrm>
        </p:spPr>
        <p:txBody>
          <a:bodyPr/>
          <a:lstStyle/>
          <a:p>
            <a:r>
              <a:rPr lang="en-US"/>
              <a:t>Click icon to add picture</a:t>
            </a:r>
          </a:p>
        </p:txBody>
      </p:sp>
      <p:sp>
        <p:nvSpPr>
          <p:cNvPr id="16" name="Picture Placeholder 15">
            <a:extLst>
              <a:ext uri="{FF2B5EF4-FFF2-40B4-BE49-F238E27FC236}">
                <a16:creationId xmlns:a16="http://schemas.microsoft.com/office/drawing/2014/main" id="{3C994AE8-9E30-418E-8361-5D851AFA42C5}"/>
              </a:ext>
            </a:extLst>
          </p:cNvPr>
          <p:cNvSpPr>
            <a:spLocks noGrp="1"/>
          </p:cNvSpPr>
          <p:nvPr>
            <p:ph type="pic" sz="quarter" idx="11"/>
          </p:nvPr>
        </p:nvSpPr>
        <p:spPr>
          <a:xfrm>
            <a:off x="6210300" y="3854450"/>
            <a:ext cx="2316163" cy="2538413"/>
          </a:xfrm>
        </p:spPr>
        <p:txBody>
          <a:bodyPr/>
          <a:lstStyle/>
          <a:p>
            <a:r>
              <a:rPr lang="en-US"/>
              <a:t>Click icon to add picture</a:t>
            </a:r>
          </a:p>
        </p:txBody>
      </p:sp>
      <p:sp>
        <p:nvSpPr>
          <p:cNvPr id="14" name="Picture Placeholder 13">
            <a:extLst>
              <a:ext uri="{FF2B5EF4-FFF2-40B4-BE49-F238E27FC236}">
                <a16:creationId xmlns:a16="http://schemas.microsoft.com/office/drawing/2014/main" id="{3D4E5783-2917-458E-BE61-F3D5AAA8F976}"/>
              </a:ext>
            </a:extLst>
          </p:cNvPr>
          <p:cNvSpPr>
            <a:spLocks noGrp="1"/>
          </p:cNvSpPr>
          <p:nvPr>
            <p:ph type="pic" sz="quarter" idx="10"/>
          </p:nvPr>
        </p:nvSpPr>
        <p:spPr>
          <a:xfrm>
            <a:off x="6210300" y="465138"/>
            <a:ext cx="4953000" cy="3090862"/>
          </a:xfrm>
        </p:spPr>
        <p:txBody>
          <a:bodyPr/>
          <a:lstStyle/>
          <a:p>
            <a:r>
              <a:rPr lang="en-US"/>
              <a:t>Click icon to add picture</a:t>
            </a:r>
          </a:p>
        </p:txBody>
      </p:sp>
      <p:sp>
        <p:nvSpPr>
          <p:cNvPr id="23" name="Text Placeholder 22">
            <a:extLst>
              <a:ext uri="{FF2B5EF4-FFF2-40B4-BE49-F238E27FC236}">
                <a16:creationId xmlns:a16="http://schemas.microsoft.com/office/drawing/2014/main" id="{B1D734B5-5F1C-4E34-81FF-AD75105E8391}"/>
              </a:ext>
            </a:extLst>
          </p:cNvPr>
          <p:cNvSpPr>
            <a:spLocks noGrp="1"/>
          </p:cNvSpPr>
          <p:nvPr>
            <p:ph type="body" sz="quarter" idx="15" hasCustomPrompt="1"/>
          </p:nvPr>
        </p:nvSpPr>
        <p:spPr>
          <a:xfrm>
            <a:off x="761917" y="517972"/>
            <a:ext cx="2956560" cy="1333500"/>
          </a:xfrm>
        </p:spPr>
        <p:txBody>
          <a:bodyPr>
            <a:noAutofit/>
          </a:bodyPr>
          <a:lstStyle>
            <a:lvl1pPr marL="0" indent="0">
              <a:lnSpc>
                <a:spcPct val="90000"/>
              </a:lnSpc>
              <a:buNone/>
              <a:defRPr sz="8800" b="1">
                <a:solidFill>
                  <a:schemeClr val="bg1"/>
                </a:solidFill>
                <a:latin typeface="+mj-lt"/>
              </a:defRPr>
            </a:lvl1pPr>
          </a:lstStyle>
          <a:p>
            <a:pPr lvl="0"/>
            <a:r>
              <a:rPr lang="en-US" dirty="0"/>
              <a:t>01</a:t>
            </a:r>
          </a:p>
        </p:txBody>
      </p:sp>
      <p:sp>
        <p:nvSpPr>
          <p:cNvPr id="19" name="Text Placeholder 18">
            <a:extLst>
              <a:ext uri="{FF2B5EF4-FFF2-40B4-BE49-F238E27FC236}">
                <a16:creationId xmlns:a16="http://schemas.microsoft.com/office/drawing/2014/main" id="{65757DE8-43D6-4A47-ABC9-B39EC8016CB2}"/>
              </a:ext>
            </a:extLst>
          </p:cNvPr>
          <p:cNvSpPr>
            <a:spLocks noGrp="1"/>
          </p:cNvSpPr>
          <p:nvPr>
            <p:ph type="body" sz="quarter" idx="13"/>
          </p:nvPr>
        </p:nvSpPr>
        <p:spPr>
          <a:xfrm>
            <a:off x="1040130" y="2009775"/>
            <a:ext cx="3924300" cy="4391025"/>
          </a:xfrm>
        </p:spPr>
        <p:txBody>
          <a:bodyPr>
            <a:normAutofit/>
          </a:bodyPr>
          <a:lstStyle>
            <a:lvl1pPr marL="0" indent="0">
              <a:lnSpc>
                <a:spcPct val="150000"/>
              </a:lnSpc>
              <a:buNone/>
              <a:defRPr sz="1600">
                <a:solidFill>
                  <a:schemeClr val="accent2">
                    <a:lumMod val="50000"/>
                  </a:schemeClr>
                </a:solidFill>
              </a:defRPr>
            </a:lvl1pPr>
            <a:lvl2pPr marL="457200" indent="0">
              <a:buNone/>
              <a:defRPr sz="2000">
                <a:solidFill>
                  <a:schemeClr val="tx2">
                    <a:lumMod val="50000"/>
                  </a:schemeClr>
                </a:solidFill>
              </a:defRPr>
            </a:lvl2pPr>
            <a:lvl3pPr marL="914400" indent="0">
              <a:buNone/>
              <a:defRPr sz="1800">
                <a:solidFill>
                  <a:schemeClr val="tx2">
                    <a:lumMod val="50000"/>
                  </a:schemeClr>
                </a:solidFill>
              </a:defRPr>
            </a:lvl3pPr>
            <a:lvl4pPr marL="1371600" indent="0">
              <a:buNone/>
              <a:defRPr sz="1600">
                <a:solidFill>
                  <a:schemeClr val="tx2">
                    <a:lumMod val="50000"/>
                  </a:schemeClr>
                </a:solidFill>
              </a:defRPr>
            </a:lvl4pPr>
            <a:lvl5pPr marL="1828800" indent="0">
              <a:buNone/>
              <a:defRPr sz="1600">
                <a:solidFill>
                  <a:schemeClr val="tx2">
                    <a:lumMod val="50000"/>
                  </a:schemeClr>
                </a:solidFill>
              </a:defRPr>
            </a:lvl5pPr>
          </a:lstStyle>
          <a:p>
            <a:pPr lvl="0"/>
            <a:r>
              <a:rPr lang="en-US"/>
              <a:t>Click to edit Master text styles</a:t>
            </a:r>
          </a:p>
        </p:txBody>
      </p:sp>
      <p:sp>
        <p:nvSpPr>
          <p:cNvPr id="30" name="Date Placeholder 3">
            <a:extLst>
              <a:ext uri="{FF2B5EF4-FFF2-40B4-BE49-F238E27FC236}">
                <a16:creationId xmlns:a16="http://schemas.microsoft.com/office/drawing/2014/main" id="{984C97B0-0D42-4831-9ABD-390370C0F0B6}"/>
              </a:ext>
            </a:extLst>
          </p:cNvPr>
          <p:cNvSpPr>
            <a:spLocks noGrp="1"/>
          </p:cNvSpPr>
          <p:nvPr>
            <p:ph type="dt" sz="half" idx="2"/>
          </p:nvPr>
        </p:nvSpPr>
        <p:spPr>
          <a:xfrm>
            <a:off x="133350" y="6486982"/>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C7C81873-7D47-483D-BCB4-50DD9806C720}" type="datetime1">
              <a:rPr lang="en-US" smtClean="0"/>
              <a:t>12/30/2022</a:t>
            </a:fld>
            <a:endParaRPr lang="en-US" dirty="0"/>
          </a:p>
        </p:txBody>
      </p:sp>
      <p:sp>
        <p:nvSpPr>
          <p:cNvPr id="31" name="Slide Number Placeholder 5">
            <a:extLst>
              <a:ext uri="{FF2B5EF4-FFF2-40B4-BE49-F238E27FC236}">
                <a16:creationId xmlns:a16="http://schemas.microsoft.com/office/drawing/2014/main" id="{CE8438DF-723C-49AB-AD18-1C40F107F5BC}"/>
              </a:ext>
            </a:extLst>
          </p:cNvPr>
          <p:cNvSpPr>
            <a:spLocks noGrp="1"/>
          </p:cNvSpPr>
          <p:nvPr>
            <p:ph type="sldNum" sz="quarter" idx="4"/>
          </p:nvPr>
        </p:nvSpPr>
        <p:spPr>
          <a:xfrm>
            <a:off x="9315450" y="6486982"/>
            <a:ext cx="2743200" cy="365125"/>
          </a:xfrm>
          <a:prstGeom prst="rect">
            <a:avLst/>
          </a:prstGeom>
        </p:spPr>
        <p:txBody>
          <a:bodyPr vert="horz" lIns="91440" tIns="45720" rIns="91440" bIns="45720" rtlCol="0" anchor="ctr"/>
          <a:lstStyle>
            <a:lvl1pPr algn="r">
              <a:defRPr sz="900">
                <a:solidFill>
                  <a:schemeClr val="tx1">
                    <a:tint val="75000"/>
                  </a:schemeClr>
                </a:solidFill>
                <a:latin typeface="Biome Light" panose="020B0303030204020804" pitchFamily="34" charset="0"/>
                <a:cs typeface="Biome Light" panose="020B0303030204020804" pitchFamily="34" charset="0"/>
              </a:defRPr>
            </a:lvl1pPr>
          </a:lstStyle>
          <a:p>
            <a:fld id="{294A09A9-5501-47C1-A89A-A340965A2BE2}" type="slidenum">
              <a:rPr lang="en-US" smtClean="0"/>
              <a:pPr/>
              <a:t>‹#›</a:t>
            </a:fld>
            <a:endParaRPr lang="en-US" dirty="0"/>
          </a:p>
        </p:txBody>
      </p:sp>
      <p:sp>
        <p:nvSpPr>
          <p:cNvPr id="2" name="Title 1">
            <a:extLst>
              <a:ext uri="{FF2B5EF4-FFF2-40B4-BE49-F238E27FC236}">
                <a16:creationId xmlns:a16="http://schemas.microsoft.com/office/drawing/2014/main" id="{6032FDE8-62A6-4290-88E6-2795313DE27E}"/>
              </a:ext>
            </a:extLst>
          </p:cNvPr>
          <p:cNvSpPr>
            <a:spLocks noGrp="1"/>
          </p:cNvSpPr>
          <p:nvPr>
            <p:ph type="title" hasCustomPrompt="1"/>
          </p:nvPr>
        </p:nvSpPr>
        <p:spPr>
          <a:xfrm>
            <a:off x="1028700" y="465137"/>
            <a:ext cx="3935647" cy="1340615"/>
          </a:xfrm>
        </p:spPr>
        <p:txBody>
          <a:bodyPr vert="horz" lIns="91440" tIns="45720" rIns="91440" bIns="45720" rtlCol="0" anchor="ctr">
            <a:noAutofit/>
          </a:bodyPr>
          <a:lstStyle>
            <a:lvl1pPr>
              <a:defRPr lang="en-US">
                <a:solidFill>
                  <a:schemeClr val="accent2">
                    <a:lumMod val="50000"/>
                  </a:schemeClr>
                </a:solidFill>
                <a:latin typeface="+mn-lt"/>
                <a:ea typeface="+mn-ea"/>
                <a:cs typeface="+mn-cs"/>
              </a:defRPr>
            </a:lvl1pPr>
          </a:lstStyle>
          <a:p>
            <a:pPr marL="0" lvl="0" indent="0">
              <a:spcBef>
                <a:spcPts val="1000"/>
              </a:spcBef>
              <a:buFont typeface="Arial" panose="020B0604020202020204" pitchFamily="34" charset="0"/>
            </a:pPr>
            <a:r>
              <a:rPr lang="en-US" dirty="0"/>
              <a:t>Title</a:t>
            </a:r>
          </a:p>
        </p:txBody>
      </p:sp>
    </p:spTree>
    <p:extLst>
      <p:ext uri="{BB962C8B-B14F-4D97-AF65-F5344CB8AC3E}">
        <p14:creationId xmlns:p14="http://schemas.microsoft.com/office/powerpoint/2010/main" val="28026350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Break">
    <p:bg>
      <p:bgPr>
        <a:solidFill>
          <a:schemeClr val="accent2"/>
        </a:solidFill>
        <a:effectLst/>
      </p:bgPr>
    </p:bg>
    <p:spTree>
      <p:nvGrpSpPr>
        <p:cNvPr id="1" name=""/>
        <p:cNvGrpSpPr/>
        <p:nvPr/>
      </p:nvGrpSpPr>
      <p:grpSpPr>
        <a:xfrm>
          <a:off x="0" y="0"/>
          <a:ext cx="0" cy="0"/>
          <a:chOff x="0" y="0"/>
          <a:chExt cx="0" cy="0"/>
        </a:xfrm>
      </p:grpSpPr>
      <p:sp>
        <p:nvSpPr>
          <p:cNvPr id="22" name="Text Placeholder 21">
            <a:extLst>
              <a:ext uri="{FF2B5EF4-FFF2-40B4-BE49-F238E27FC236}">
                <a16:creationId xmlns:a16="http://schemas.microsoft.com/office/drawing/2014/main" id="{BC85317C-3A2D-483F-B913-714129E195A2}"/>
              </a:ext>
            </a:extLst>
          </p:cNvPr>
          <p:cNvSpPr>
            <a:spLocks noGrp="1"/>
          </p:cNvSpPr>
          <p:nvPr>
            <p:ph type="body" sz="quarter" idx="13" hasCustomPrompt="1"/>
          </p:nvPr>
        </p:nvSpPr>
        <p:spPr>
          <a:xfrm>
            <a:off x="2773045" y="2426610"/>
            <a:ext cx="2378075" cy="1111250"/>
          </a:xfrm>
        </p:spPr>
        <p:txBody>
          <a:bodyPr>
            <a:noAutofit/>
          </a:bodyPr>
          <a:lstStyle>
            <a:lvl1pPr marL="0" indent="0">
              <a:lnSpc>
                <a:spcPct val="90000"/>
              </a:lnSpc>
              <a:buNone/>
              <a:defRPr sz="8800">
                <a:solidFill>
                  <a:schemeClr val="bg1"/>
                </a:solidFill>
              </a:defRPr>
            </a:lvl1pPr>
          </a:lstStyle>
          <a:p>
            <a:pPr lvl="0"/>
            <a:r>
              <a:rPr lang="en-US" dirty="0"/>
              <a:t>02</a:t>
            </a:r>
          </a:p>
        </p:txBody>
      </p:sp>
      <p:sp>
        <p:nvSpPr>
          <p:cNvPr id="2" name="Title 1">
            <a:extLst>
              <a:ext uri="{FF2B5EF4-FFF2-40B4-BE49-F238E27FC236}">
                <a16:creationId xmlns:a16="http://schemas.microsoft.com/office/drawing/2014/main" id="{C45DFEC7-1EEC-4FF2-868A-9799EA69FE87}"/>
              </a:ext>
            </a:extLst>
          </p:cNvPr>
          <p:cNvSpPr>
            <a:spLocks noGrp="1"/>
          </p:cNvSpPr>
          <p:nvPr>
            <p:ph type="title"/>
          </p:nvPr>
        </p:nvSpPr>
        <p:spPr>
          <a:xfrm>
            <a:off x="3037155" y="2714986"/>
            <a:ext cx="6674802" cy="655320"/>
          </a:xfrm>
        </p:spPr>
        <p:txBody>
          <a:bodyPr vert="horz" lIns="91440" tIns="45720" rIns="91440" bIns="45720" rtlCol="0">
            <a:normAutofit/>
          </a:bodyPr>
          <a:lstStyle>
            <a:lvl1pPr>
              <a:defRPr lang="en-US">
                <a:solidFill>
                  <a:schemeClr val="accent2">
                    <a:lumMod val="50000"/>
                  </a:schemeClr>
                </a:solidFill>
                <a:ea typeface="+mn-ea"/>
                <a:cs typeface="+mn-cs"/>
              </a:defRPr>
            </a:lvl1pPr>
          </a:lstStyle>
          <a:p>
            <a:pPr marL="0" lvl="0" indent="0">
              <a:spcBef>
                <a:spcPts val="1000"/>
              </a:spcBef>
              <a:buFont typeface="Arial" panose="020B0604020202020204" pitchFamily="34" charset="0"/>
            </a:pPr>
            <a:r>
              <a:rPr lang="en-US"/>
              <a:t>Click to edit Master title style</a:t>
            </a:r>
            <a:endParaRPr lang="en-US" dirty="0"/>
          </a:p>
        </p:txBody>
      </p:sp>
    </p:spTree>
    <p:extLst>
      <p:ext uri="{BB962C8B-B14F-4D97-AF65-F5344CB8AC3E}">
        <p14:creationId xmlns:p14="http://schemas.microsoft.com/office/powerpoint/2010/main" val="30106943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art and Graph">
    <p:bg>
      <p:bgPr>
        <a:solidFill>
          <a:schemeClr val="bg2"/>
        </a:solidFill>
        <a:effectLst/>
      </p:bgPr>
    </p:bg>
    <p:spTree>
      <p:nvGrpSpPr>
        <p:cNvPr id="1" name=""/>
        <p:cNvGrpSpPr/>
        <p:nvPr/>
      </p:nvGrpSpPr>
      <p:grpSpPr>
        <a:xfrm>
          <a:off x="0" y="0"/>
          <a:ext cx="0" cy="0"/>
          <a:chOff x="0" y="0"/>
          <a:chExt cx="0" cy="0"/>
        </a:xfrm>
      </p:grpSpPr>
      <p:sp>
        <p:nvSpPr>
          <p:cNvPr id="14" name="Date Placeholder 3">
            <a:extLst>
              <a:ext uri="{FF2B5EF4-FFF2-40B4-BE49-F238E27FC236}">
                <a16:creationId xmlns:a16="http://schemas.microsoft.com/office/drawing/2014/main" id="{6E394D08-059F-42CF-AB8C-ED21F3BFB18A}"/>
              </a:ext>
            </a:extLst>
          </p:cNvPr>
          <p:cNvSpPr>
            <a:spLocks noGrp="1"/>
          </p:cNvSpPr>
          <p:nvPr>
            <p:ph type="dt" sz="half" idx="2"/>
          </p:nvPr>
        </p:nvSpPr>
        <p:spPr>
          <a:xfrm>
            <a:off x="133350" y="6486982"/>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90EA6C54-2562-43EA-9A1B-F808D04718E7}" type="datetime1">
              <a:rPr lang="en-US" smtClean="0"/>
              <a:t>12/30/2022</a:t>
            </a:fld>
            <a:endParaRPr lang="en-US" dirty="0"/>
          </a:p>
        </p:txBody>
      </p:sp>
      <p:sp>
        <p:nvSpPr>
          <p:cNvPr id="15" name="Slide Number Placeholder 5">
            <a:extLst>
              <a:ext uri="{FF2B5EF4-FFF2-40B4-BE49-F238E27FC236}">
                <a16:creationId xmlns:a16="http://schemas.microsoft.com/office/drawing/2014/main" id="{BDF7B388-741A-4181-9A9E-D8FA8EC49D29}"/>
              </a:ext>
            </a:extLst>
          </p:cNvPr>
          <p:cNvSpPr>
            <a:spLocks noGrp="1"/>
          </p:cNvSpPr>
          <p:nvPr>
            <p:ph type="sldNum" sz="quarter" idx="4"/>
          </p:nvPr>
        </p:nvSpPr>
        <p:spPr>
          <a:xfrm>
            <a:off x="9315450" y="6486982"/>
            <a:ext cx="2743200" cy="365125"/>
          </a:xfrm>
          <a:prstGeom prst="rect">
            <a:avLst/>
          </a:prstGeom>
        </p:spPr>
        <p:txBody>
          <a:bodyPr vert="horz" lIns="91440" tIns="45720" rIns="91440" bIns="45720" rtlCol="0" anchor="ctr"/>
          <a:lstStyle>
            <a:lvl1pPr algn="r">
              <a:defRPr sz="900">
                <a:solidFill>
                  <a:schemeClr val="tx1">
                    <a:tint val="75000"/>
                  </a:schemeClr>
                </a:solidFill>
                <a:latin typeface="Biome Light" panose="020B0303030204020804" pitchFamily="34" charset="0"/>
                <a:cs typeface="Biome Light" panose="020B0303030204020804" pitchFamily="34" charset="0"/>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40624600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accent1"/>
        </a:solidFill>
        <a:effectLst/>
      </p:bgPr>
    </p:bg>
    <p:spTree>
      <p:nvGrpSpPr>
        <p:cNvPr id="1" name=""/>
        <p:cNvGrpSpPr/>
        <p:nvPr/>
      </p:nvGrpSpPr>
      <p:grpSpPr>
        <a:xfrm>
          <a:off x="0" y="0"/>
          <a:ext cx="0" cy="0"/>
          <a:chOff x="0" y="0"/>
          <a:chExt cx="0" cy="0"/>
        </a:xfrm>
      </p:grpSpPr>
      <p:sp>
        <p:nvSpPr>
          <p:cNvPr id="14" name="Date Placeholder 3">
            <a:extLst>
              <a:ext uri="{FF2B5EF4-FFF2-40B4-BE49-F238E27FC236}">
                <a16:creationId xmlns:a16="http://schemas.microsoft.com/office/drawing/2014/main" id="{6E394D08-059F-42CF-AB8C-ED21F3BFB18A}"/>
              </a:ext>
            </a:extLst>
          </p:cNvPr>
          <p:cNvSpPr>
            <a:spLocks noGrp="1"/>
          </p:cNvSpPr>
          <p:nvPr>
            <p:ph type="dt" sz="half" idx="2"/>
          </p:nvPr>
        </p:nvSpPr>
        <p:spPr>
          <a:xfrm>
            <a:off x="133350" y="6486982"/>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90EA6C54-2562-43EA-9A1B-F808D04718E7}" type="datetime1">
              <a:rPr lang="en-US" smtClean="0"/>
              <a:t>12/30/2022</a:t>
            </a:fld>
            <a:endParaRPr lang="en-US" dirty="0"/>
          </a:p>
        </p:txBody>
      </p:sp>
      <p:sp>
        <p:nvSpPr>
          <p:cNvPr id="15" name="Slide Number Placeholder 5">
            <a:extLst>
              <a:ext uri="{FF2B5EF4-FFF2-40B4-BE49-F238E27FC236}">
                <a16:creationId xmlns:a16="http://schemas.microsoft.com/office/drawing/2014/main" id="{BDF7B388-741A-4181-9A9E-D8FA8EC49D29}"/>
              </a:ext>
            </a:extLst>
          </p:cNvPr>
          <p:cNvSpPr>
            <a:spLocks noGrp="1"/>
          </p:cNvSpPr>
          <p:nvPr>
            <p:ph type="sldNum" sz="quarter" idx="4"/>
          </p:nvPr>
        </p:nvSpPr>
        <p:spPr>
          <a:xfrm>
            <a:off x="9315450" y="6486982"/>
            <a:ext cx="2743200" cy="365125"/>
          </a:xfrm>
          <a:prstGeom prst="rect">
            <a:avLst/>
          </a:prstGeom>
        </p:spPr>
        <p:txBody>
          <a:bodyPr vert="horz" lIns="91440" tIns="45720" rIns="91440" bIns="45720" rtlCol="0" anchor="ctr"/>
          <a:lstStyle>
            <a:lvl1pPr algn="r">
              <a:defRPr sz="900">
                <a:solidFill>
                  <a:schemeClr val="tx1">
                    <a:tint val="75000"/>
                  </a:schemeClr>
                </a:solidFill>
                <a:latin typeface="Biome Light" panose="020B0303030204020804" pitchFamily="34" charset="0"/>
                <a:cs typeface="Biome Light" panose="020B0303030204020804" pitchFamily="34" charset="0"/>
              </a:defRPr>
            </a:lvl1pPr>
          </a:lstStyle>
          <a:p>
            <a:fld id="{294A09A9-5501-47C1-A89A-A340965A2BE2}" type="slidenum">
              <a:rPr lang="en-US" smtClean="0"/>
              <a:pPr/>
              <a:t>‹#›</a:t>
            </a:fld>
            <a:endParaRPr lang="en-US" dirty="0"/>
          </a:p>
        </p:txBody>
      </p:sp>
      <p:sp>
        <p:nvSpPr>
          <p:cNvPr id="7" name="Picture Placeholder 6">
            <a:extLst>
              <a:ext uri="{FF2B5EF4-FFF2-40B4-BE49-F238E27FC236}">
                <a16:creationId xmlns:a16="http://schemas.microsoft.com/office/drawing/2014/main" id="{2364FFEF-B933-46C6-A918-A80C987DB70F}"/>
              </a:ext>
            </a:extLst>
          </p:cNvPr>
          <p:cNvSpPr>
            <a:spLocks noGrp="1"/>
          </p:cNvSpPr>
          <p:nvPr>
            <p:ph type="pic" sz="quarter" idx="10"/>
          </p:nvPr>
        </p:nvSpPr>
        <p:spPr>
          <a:xfrm>
            <a:off x="1022147" y="0"/>
            <a:ext cx="3938588" cy="6400800"/>
          </a:xfrm>
        </p:spPr>
        <p:txBody>
          <a:bodyPr/>
          <a:lstStyle/>
          <a:p>
            <a:r>
              <a:rPr lang="en-US"/>
              <a:t>Click icon to add picture</a:t>
            </a:r>
          </a:p>
        </p:txBody>
      </p:sp>
      <p:pic>
        <p:nvPicPr>
          <p:cNvPr id="4" name="Picture 3" hidden="1">
            <a:extLst>
              <a:ext uri="{FF2B5EF4-FFF2-40B4-BE49-F238E27FC236}">
                <a16:creationId xmlns:a16="http://schemas.microsoft.com/office/drawing/2014/main" id="{59E5EAF8-68C2-4910-8F66-D9320B9574C2}"/>
              </a:ext>
            </a:extLst>
          </p:cNvPr>
          <p:cNvPicPr>
            <a:picLocks noChangeAspect="1"/>
          </p:cNvPicPr>
          <p:nvPr userDrawn="1"/>
        </p:nvPicPr>
        <p:blipFill>
          <a:blip r:embed="rId2"/>
          <a:stretch>
            <a:fillRect/>
          </a:stretch>
        </p:blipFill>
        <p:spPr>
          <a:xfrm>
            <a:off x="5947967" y="2105933"/>
            <a:ext cx="5297883" cy="1024217"/>
          </a:xfrm>
          <a:prstGeom prst="rect">
            <a:avLst/>
          </a:prstGeom>
        </p:spPr>
      </p:pic>
      <p:sp>
        <p:nvSpPr>
          <p:cNvPr id="5" name="Title 4">
            <a:extLst>
              <a:ext uri="{FF2B5EF4-FFF2-40B4-BE49-F238E27FC236}">
                <a16:creationId xmlns:a16="http://schemas.microsoft.com/office/drawing/2014/main" id="{E3BE48E1-D3BE-4B52-B2EC-13A514CB0530}"/>
              </a:ext>
            </a:extLst>
          </p:cNvPr>
          <p:cNvSpPr>
            <a:spLocks noGrp="1"/>
          </p:cNvSpPr>
          <p:nvPr>
            <p:ph type="title"/>
          </p:nvPr>
        </p:nvSpPr>
        <p:spPr>
          <a:xfrm>
            <a:off x="5947966" y="2105933"/>
            <a:ext cx="5297883" cy="2237467"/>
          </a:xfrm>
        </p:spPr>
        <p:txBody>
          <a:bodyPr anchor="t">
            <a:normAutofit/>
          </a:bodyPr>
          <a:lstStyle>
            <a:lvl1pPr>
              <a:lnSpc>
                <a:spcPct val="150000"/>
              </a:lnSpc>
              <a:spcBef>
                <a:spcPts val="1000"/>
              </a:spcBef>
              <a:defRPr sz="2000">
                <a:solidFill>
                  <a:schemeClr val="accent2">
                    <a:lumMod val="50000"/>
                  </a:schemeClr>
                </a:solidFill>
              </a:defRPr>
            </a:lvl1pPr>
          </a:lstStyle>
          <a:p>
            <a:r>
              <a:rPr lang="en-US"/>
              <a:t>Click to edit Master title style</a:t>
            </a:r>
          </a:p>
        </p:txBody>
      </p:sp>
    </p:spTree>
    <p:extLst>
      <p:ext uri="{BB962C8B-B14F-4D97-AF65-F5344CB8AC3E}">
        <p14:creationId xmlns:p14="http://schemas.microsoft.com/office/powerpoint/2010/main" val="25167453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meline">
    <p:bg>
      <p:bgRef idx="1001">
        <a:schemeClr val="bg2"/>
      </p:bgRef>
    </p:bg>
    <p:spTree>
      <p:nvGrpSpPr>
        <p:cNvPr id="1" name=""/>
        <p:cNvGrpSpPr/>
        <p:nvPr/>
      </p:nvGrpSpPr>
      <p:grpSpPr>
        <a:xfrm>
          <a:off x="0" y="0"/>
          <a:ext cx="0" cy="0"/>
          <a:chOff x="0" y="0"/>
          <a:chExt cx="0" cy="0"/>
        </a:xfrm>
      </p:grpSpPr>
      <p:sp>
        <p:nvSpPr>
          <p:cNvPr id="15" name="Date Placeholder 3">
            <a:extLst>
              <a:ext uri="{FF2B5EF4-FFF2-40B4-BE49-F238E27FC236}">
                <a16:creationId xmlns:a16="http://schemas.microsoft.com/office/drawing/2014/main" id="{50815B22-13FE-47CD-9F79-73704A278BD7}"/>
              </a:ext>
            </a:extLst>
          </p:cNvPr>
          <p:cNvSpPr>
            <a:spLocks noGrp="1"/>
          </p:cNvSpPr>
          <p:nvPr>
            <p:ph type="dt" sz="half" idx="2"/>
          </p:nvPr>
        </p:nvSpPr>
        <p:spPr>
          <a:xfrm>
            <a:off x="133350" y="6486982"/>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C5DB74C9-B808-4394-A017-79C83B2524EF}" type="datetime1">
              <a:rPr lang="en-US" smtClean="0"/>
              <a:t>12/30/2022</a:t>
            </a:fld>
            <a:endParaRPr lang="en-US" dirty="0"/>
          </a:p>
        </p:txBody>
      </p:sp>
      <p:sp>
        <p:nvSpPr>
          <p:cNvPr id="16" name="Slide Number Placeholder 5">
            <a:extLst>
              <a:ext uri="{FF2B5EF4-FFF2-40B4-BE49-F238E27FC236}">
                <a16:creationId xmlns:a16="http://schemas.microsoft.com/office/drawing/2014/main" id="{D7669539-CB64-44F5-999D-7B9E61F8AF99}"/>
              </a:ext>
            </a:extLst>
          </p:cNvPr>
          <p:cNvSpPr>
            <a:spLocks noGrp="1"/>
          </p:cNvSpPr>
          <p:nvPr>
            <p:ph type="sldNum" sz="quarter" idx="4"/>
          </p:nvPr>
        </p:nvSpPr>
        <p:spPr>
          <a:xfrm>
            <a:off x="9315450" y="6486982"/>
            <a:ext cx="2743200" cy="365125"/>
          </a:xfrm>
          <a:prstGeom prst="rect">
            <a:avLst/>
          </a:prstGeom>
        </p:spPr>
        <p:txBody>
          <a:bodyPr vert="horz" lIns="91440" tIns="45720" rIns="91440" bIns="45720" rtlCol="0" anchor="ctr"/>
          <a:lstStyle>
            <a:lvl1pPr algn="r">
              <a:defRPr sz="900">
                <a:solidFill>
                  <a:schemeClr val="tx1">
                    <a:tint val="75000"/>
                  </a:schemeClr>
                </a:solidFill>
                <a:latin typeface="Biome Light" panose="020B0303030204020804" pitchFamily="34" charset="0"/>
                <a:cs typeface="Biome Light" panose="020B0303030204020804" pitchFamily="34" charset="0"/>
              </a:defRPr>
            </a:lvl1pPr>
          </a:lstStyle>
          <a:p>
            <a:fld id="{294A09A9-5501-47C1-A89A-A340965A2BE2}" type="slidenum">
              <a:rPr lang="en-US" smtClean="0"/>
              <a:pPr/>
              <a:t>‹#›</a:t>
            </a:fld>
            <a:endParaRPr lang="en-US" dirty="0"/>
          </a:p>
        </p:txBody>
      </p:sp>
      <p:sp>
        <p:nvSpPr>
          <p:cNvPr id="3" name="Content Placeholder 2">
            <a:extLst>
              <a:ext uri="{FF2B5EF4-FFF2-40B4-BE49-F238E27FC236}">
                <a16:creationId xmlns:a16="http://schemas.microsoft.com/office/drawing/2014/main" id="{822BA076-F3B9-47CB-80C2-BE29F157D044}"/>
              </a:ext>
            </a:extLst>
          </p:cNvPr>
          <p:cNvSpPr>
            <a:spLocks noGrp="1"/>
          </p:cNvSpPr>
          <p:nvPr>
            <p:ph sz="quarter" idx="11"/>
          </p:nvPr>
        </p:nvSpPr>
        <p:spPr>
          <a:xfrm>
            <a:off x="854075" y="1625600"/>
            <a:ext cx="10499725" cy="48609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3">
            <a:extLst>
              <a:ext uri="{FF2B5EF4-FFF2-40B4-BE49-F238E27FC236}">
                <a16:creationId xmlns:a16="http://schemas.microsoft.com/office/drawing/2014/main" id="{E909627E-FE70-43A1-B0CB-4D4F6C32C2D0}"/>
              </a:ext>
            </a:extLst>
          </p:cNvPr>
          <p:cNvSpPr>
            <a:spLocks noGrp="1"/>
          </p:cNvSpPr>
          <p:nvPr>
            <p:ph type="title" hasCustomPrompt="1"/>
          </p:nvPr>
        </p:nvSpPr>
        <p:spPr>
          <a:xfrm>
            <a:off x="854074" y="122239"/>
            <a:ext cx="10499725" cy="1355724"/>
          </a:xfrm>
        </p:spPr>
        <p:txBody>
          <a:bodyPr vert="horz" lIns="91440" tIns="45720" rIns="91440" bIns="45720" rtlCol="0" anchor="ctr">
            <a:normAutofit/>
          </a:bodyPr>
          <a:lstStyle>
            <a:lvl1pPr algn="ctr">
              <a:defRPr lang="en-US">
                <a:solidFill>
                  <a:schemeClr val="accent2">
                    <a:lumMod val="50000"/>
                  </a:schemeClr>
                </a:solidFill>
                <a:ea typeface="+mn-ea"/>
                <a:cs typeface="+mn-cs"/>
              </a:defRPr>
            </a:lvl1pPr>
          </a:lstStyle>
          <a:p>
            <a:pPr lvl="0"/>
            <a:r>
              <a:rPr lang="en-US" dirty="0"/>
              <a:t>Click to edit Master text styles</a:t>
            </a:r>
          </a:p>
        </p:txBody>
      </p:sp>
    </p:spTree>
    <p:extLst>
      <p:ext uri="{BB962C8B-B14F-4D97-AF65-F5344CB8AC3E}">
        <p14:creationId xmlns:p14="http://schemas.microsoft.com/office/powerpoint/2010/main" val="1476947594"/>
      </p:ext>
    </p:extLst>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p:bg>
      <p:bgPr>
        <a:solidFill>
          <a:schemeClr val="accent2"/>
        </a:solidFill>
        <a:effectLst/>
      </p:bgPr>
    </p:bg>
    <p:spTree>
      <p:nvGrpSpPr>
        <p:cNvPr id="1" name=""/>
        <p:cNvGrpSpPr/>
        <p:nvPr/>
      </p:nvGrpSpPr>
      <p:grpSpPr>
        <a:xfrm>
          <a:off x="0" y="0"/>
          <a:ext cx="0" cy="0"/>
          <a:chOff x="0" y="0"/>
          <a:chExt cx="0" cy="0"/>
        </a:xfrm>
      </p:grpSpPr>
      <p:sp>
        <p:nvSpPr>
          <p:cNvPr id="34" name="Text Placeholder 22">
            <a:extLst>
              <a:ext uri="{FF2B5EF4-FFF2-40B4-BE49-F238E27FC236}">
                <a16:creationId xmlns:a16="http://schemas.microsoft.com/office/drawing/2014/main" id="{41BF345D-81AF-4851-83A1-623398489054}"/>
              </a:ext>
            </a:extLst>
          </p:cNvPr>
          <p:cNvSpPr>
            <a:spLocks noGrp="1"/>
          </p:cNvSpPr>
          <p:nvPr>
            <p:ph type="body" sz="quarter" idx="21" hasCustomPrompt="1"/>
          </p:nvPr>
        </p:nvSpPr>
        <p:spPr>
          <a:xfrm>
            <a:off x="761917" y="517972"/>
            <a:ext cx="3108960" cy="1333500"/>
          </a:xfrm>
        </p:spPr>
        <p:txBody>
          <a:bodyPr>
            <a:noAutofit/>
          </a:bodyPr>
          <a:lstStyle>
            <a:lvl1pPr marL="0" indent="0">
              <a:lnSpc>
                <a:spcPct val="90000"/>
              </a:lnSpc>
              <a:buNone/>
              <a:defRPr sz="8800" b="1">
                <a:solidFill>
                  <a:schemeClr val="tx1"/>
                </a:solidFill>
              </a:defRPr>
            </a:lvl1pPr>
          </a:lstStyle>
          <a:p>
            <a:pPr lvl="0"/>
            <a:r>
              <a:rPr lang="en-US" dirty="0"/>
              <a:t>01</a:t>
            </a:r>
          </a:p>
        </p:txBody>
      </p:sp>
      <p:sp>
        <p:nvSpPr>
          <p:cNvPr id="21" name="Picture Placeholder 20">
            <a:extLst>
              <a:ext uri="{FF2B5EF4-FFF2-40B4-BE49-F238E27FC236}">
                <a16:creationId xmlns:a16="http://schemas.microsoft.com/office/drawing/2014/main" id="{EC4F3A57-45ED-498D-858C-3EE63DF129C4}"/>
              </a:ext>
            </a:extLst>
          </p:cNvPr>
          <p:cNvSpPr>
            <a:spLocks noGrp="1"/>
          </p:cNvSpPr>
          <p:nvPr>
            <p:ph type="pic" sz="quarter" idx="11"/>
          </p:nvPr>
        </p:nvSpPr>
        <p:spPr>
          <a:xfrm>
            <a:off x="1036601" y="3552677"/>
            <a:ext cx="1874874" cy="2848123"/>
          </a:xfrm>
        </p:spPr>
        <p:txBody>
          <a:bodyPr/>
          <a:lstStyle/>
          <a:p>
            <a:r>
              <a:rPr lang="en-US"/>
              <a:t>Click icon to add picture</a:t>
            </a:r>
          </a:p>
        </p:txBody>
      </p:sp>
      <p:sp>
        <p:nvSpPr>
          <p:cNvPr id="22" name="Picture Placeholder 20">
            <a:extLst>
              <a:ext uri="{FF2B5EF4-FFF2-40B4-BE49-F238E27FC236}">
                <a16:creationId xmlns:a16="http://schemas.microsoft.com/office/drawing/2014/main" id="{1AC5BB09-E3BA-4948-93B3-EDCAAB803112}"/>
              </a:ext>
            </a:extLst>
          </p:cNvPr>
          <p:cNvSpPr>
            <a:spLocks noGrp="1"/>
          </p:cNvSpPr>
          <p:nvPr>
            <p:ph type="pic" sz="quarter" idx="12"/>
          </p:nvPr>
        </p:nvSpPr>
        <p:spPr>
          <a:xfrm>
            <a:off x="3101197" y="3552677"/>
            <a:ext cx="1874874" cy="2848123"/>
          </a:xfrm>
        </p:spPr>
        <p:txBody>
          <a:bodyPr/>
          <a:lstStyle/>
          <a:p>
            <a:r>
              <a:rPr lang="en-US"/>
              <a:t>Click icon to add picture</a:t>
            </a:r>
            <a:endParaRPr lang="en-US" dirty="0"/>
          </a:p>
        </p:txBody>
      </p:sp>
      <p:sp>
        <p:nvSpPr>
          <p:cNvPr id="23" name="Picture Placeholder 20">
            <a:extLst>
              <a:ext uri="{FF2B5EF4-FFF2-40B4-BE49-F238E27FC236}">
                <a16:creationId xmlns:a16="http://schemas.microsoft.com/office/drawing/2014/main" id="{BF83C6B7-5484-4586-8830-098BDCD9C987}"/>
              </a:ext>
            </a:extLst>
          </p:cNvPr>
          <p:cNvSpPr>
            <a:spLocks noGrp="1"/>
          </p:cNvSpPr>
          <p:nvPr>
            <p:ph type="pic" sz="quarter" idx="13"/>
          </p:nvPr>
        </p:nvSpPr>
        <p:spPr>
          <a:xfrm>
            <a:off x="5166324" y="3552677"/>
            <a:ext cx="1874874" cy="2848123"/>
          </a:xfrm>
        </p:spPr>
        <p:txBody>
          <a:bodyPr/>
          <a:lstStyle/>
          <a:p>
            <a:r>
              <a:rPr lang="en-US"/>
              <a:t>Click icon to add picture</a:t>
            </a:r>
          </a:p>
        </p:txBody>
      </p:sp>
      <p:sp>
        <p:nvSpPr>
          <p:cNvPr id="24" name="Picture Placeholder 20">
            <a:extLst>
              <a:ext uri="{FF2B5EF4-FFF2-40B4-BE49-F238E27FC236}">
                <a16:creationId xmlns:a16="http://schemas.microsoft.com/office/drawing/2014/main" id="{0C5663B1-EED6-4D80-A7C2-19E1366387A4}"/>
              </a:ext>
            </a:extLst>
          </p:cNvPr>
          <p:cNvSpPr>
            <a:spLocks noGrp="1"/>
          </p:cNvSpPr>
          <p:nvPr>
            <p:ph type="pic" sz="quarter" idx="14"/>
          </p:nvPr>
        </p:nvSpPr>
        <p:spPr>
          <a:xfrm>
            <a:off x="7239069" y="3552677"/>
            <a:ext cx="1874874" cy="2848123"/>
          </a:xfrm>
        </p:spPr>
        <p:txBody>
          <a:bodyPr/>
          <a:lstStyle/>
          <a:p>
            <a:r>
              <a:rPr lang="en-US"/>
              <a:t>Click icon to add picture</a:t>
            </a:r>
          </a:p>
        </p:txBody>
      </p:sp>
      <p:sp>
        <p:nvSpPr>
          <p:cNvPr id="25" name="Picture Placeholder 20">
            <a:extLst>
              <a:ext uri="{FF2B5EF4-FFF2-40B4-BE49-F238E27FC236}">
                <a16:creationId xmlns:a16="http://schemas.microsoft.com/office/drawing/2014/main" id="{D21E7B61-407B-40A7-9AF6-0D7E7106BCFC}"/>
              </a:ext>
            </a:extLst>
          </p:cNvPr>
          <p:cNvSpPr>
            <a:spLocks noGrp="1"/>
          </p:cNvSpPr>
          <p:nvPr>
            <p:ph type="pic" sz="quarter" idx="15"/>
          </p:nvPr>
        </p:nvSpPr>
        <p:spPr>
          <a:xfrm>
            <a:off x="9296046" y="3552677"/>
            <a:ext cx="1874874" cy="2848123"/>
          </a:xfrm>
        </p:spPr>
        <p:txBody>
          <a:bodyPr/>
          <a:lstStyle/>
          <a:p>
            <a:r>
              <a:rPr lang="en-US"/>
              <a:t>Click icon to add picture</a:t>
            </a:r>
          </a:p>
        </p:txBody>
      </p:sp>
      <p:sp>
        <p:nvSpPr>
          <p:cNvPr id="30" name="Date Placeholder 3">
            <a:extLst>
              <a:ext uri="{FF2B5EF4-FFF2-40B4-BE49-F238E27FC236}">
                <a16:creationId xmlns:a16="http://schemas.microsoft.com/office/drawing/2014/main" id="{415C3ACC-5A8A-46E6-BA0D-90ADD27E2F85}"/>
              </a:ext>
            </a:extLst>
          </p:cNvPr>
          <p:cNvSpPr>
            <a:spLocks noGrp="1"/>
          </p:cNvSpPr>
          <p:nvPr>
            <p:ph type="dt" sz="half" idx="2"/>
          </p:nvPr>
        </p:nvSpPr>
        <p:spPr>
          <a:xfrm>
            <a:off x="133350" y="6486982"/>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AAD2DF6D-B715-4785-8DEA-9165C638CF44}" type="datetime1">
              <a:rPr lang="en-US" smtClean="0"/>
              <a:t>12/30/2022</a:t>
            </a:fld>
            <a:endParaRPr lang="en-US" dirty="0"/>
          </a:p>
        </p:txBody>
      </p:sp>
      <p:sp>
        <p:nvSpPr>
          <p:cNvPr id="31" name="Slide Number Placeholder 5">
            <a:extLst>
              <a:ext uri="{FF2B5EF4-FFF2-40B4-BE49-F238E27FC236}">
                <a16:creationId xmlns:a16="http://schemas.microsoft.com/office/drawing/2014/main" id="{0D00A5C2-DCEE-4CB3-9307-61EB88B1D59C}"/>
              </a:ext>
            </a:extLst>
          </p:cNvPr>
          <p:cNvSpPr>
            <a:spLocks noGrp="1"/>
          </p:cNvSpPr>
          <p:nvPr>
            <p:ph type="sldNum" sz="quarter" idx="4"/>
          </p:nvPr>
        </p:nvSpPr>
        <p:spPr>
          <a:xfrm>
            <a:off x="9315450" y="6486982"/>
            <a:ext cx="2743200" cy="365125"/>
          </a:xfrm>
          <a:prstGeom prst="rect">
            <a:avLst/>
          </a:prstGeom>
        </p:spPr>
        <p:txBody>
          <a:bodyPr vert="horz" lIns="91440" tIns="45720" rIns="91440" bIns="45720" rtlCol="0" anchor="ctr"/>
          <a:lstStyle>
            <a:lvl1pPr algn="r">
              <a:defRPr sz="900">
                <a:solidFill>
                  <a:schemeClr val="tx1">
                    <a:tint val="75000"/>
                  </a:schemeClr>
                </a:solidFill>
                <a:latin typeface="Biome Light" panose="020B0303030204020804" pitchFamily="34" charset="0"/>
                <a:cs typeface="Biome Light" panose="020B0303030204020804" pitchFamily="34" charset="0"/>
              </a:defRPr>
            </a:lvl1pPr>
          </a:lstStyle>
          <a:p>
            <a:fld id="{294A09A9-5501-47C1-A89A-A340965A2BE2}" type="slidenum">
              <a:rPr lang="en-US" smtClean="0"/>
              <a:pPr/>
              <a:t>‹#›</a:t>
            </a:fld>
            <a:endParaRPr lang="en-US" dirty="0"/>
          </a:p>
        </p:txBody>
      </p:sp>
      <p:sp>
        <p:nvSpPr>
          <p:cNvPr id="2" name="Title 1">
            <a:extLst>
              <a:ext uri="{FF2B5EF4-FFF2-40B4-BE49-F238E27FC236}">
                <a16:creationId xmlns:a16="http://schemas.microsoft.com/office/drawing/2014/main" id="{E3E8CB70-B054-4294-AD29-EE7A75C723E5}"/>
              </a:ext>
            </a:extLst>
          </p:cNvPr>
          <p:cNvSpPr>
            <a:spLocks noGrp="1"/>
          </p:cNvSpPr>
          <p:nvPr>
            <p:ph type="title"/>
          </p:nvPr>
        </p:nvSpPr>
        <p:spPr>
          <a:xfrm>
            <a:off x="1051560" y="651507"/>
            <a:ext cx="8991563" cy="1005839"/>
          </a:xfrm>
        </p:spPr>
        <p:txBody>
          <a:bodyPr vert="horz" lIns="91440" tIns="45720" rIns="91440" bIns="45720" rtlCol="0" anchor="ctr">
            <a:noAutofit/>
          </a:bodyPr>
          <a:lstStyle>
            <a:lvl1pPr>
              <a:lnSpc>
                <a:spcPct val="90000"/>
              </a:lnSpc>
              <a:defRPr lang="en-US">
                <a:solidFill>
                  <a:schemeClr val="accent2">
                    <a:lumMod val="50000"/>
                  </a:schemeClr>
                </a:solidFill>
                <a:ea typeface="+mn-ea"/>
                <a:cs typeface="+mn-cs"/>
              </a:defRPr>
            </a:lvl1pPr>
          </a:lstStyle>
          <a:p>
            <a:pPr marL="0" lvl="0" indent="0">
              <a:spcBef>
                <a:spcPts val="1000"/>
              </a:spcBef>
              <a:buFont typeface="Arial" panose="020B0604020202020204" pitchFamily="34" charset="0"/>
            </a:pPr>
            <a:r>
              <a:rPr lang="en-US"/>
              <a:t>Click to edit Master title style</a:t>
            </a:r>
            <a:endParaRPr lang="en-US" dirty="0"/>
          </a:p>
        </p:txBody>
      </p:sp>
      <p:sp>
        <p:nvSpPr>
          <p:cNvPr id="4" name="Text Placeholder 3">
            <a:extLst>
              <a:ext uri="{FF2B5EF4-FFF2-40B4-BE49-F238E27FC236}">
                <a16:creationId xmlns:a16="http://schemas.microsoft.com/office/drawing/2014/main" id="{28E0D608-4E7A-4014-9F62-CB43A0C83943}"/>
              </a:ext>
            </a:extLst>
          </p:cNvPr>
          <p:cNvSpPr>
            <a:spLocks noGrp="1"/>
          </p:cNvSpPr>
          <p:nvPr>
            <p:ph type="body" sz="quarter" idx="16" hasCustomPrompt="1"/>
          </p:nvPr>
        </p:nvSpPr>
        <p:spPr>
          <a:xfrm>
            <a:off x="1036638" y="2717800"/>
            <a:ext cx="1866900" cy="711200"/>
          </a:xfrm>
        </p:spPr>
        <p:txBody>
          <a:bodyPr>
            <a:noAutofit/>
          </a:bodyPr>
          <a:lstStyle>
            <a:lvl1pPr marL="0" indent="0">
              <a:lnSpc>
                <a:spcPct val="100000"/>
              </a:lnSpc>
              <a:spcBef>
                <a:spcPts val="0"/>
              </a:spcBef>
              <a:buNone/>
              <a:defRPr sz="1800">
                <a:solidFill>
                  <a:schemeClr val="accent2">
                    <a:lumMod val="50000"/>
                  </a:schemeClr>
                </a:solidFill>
              </a:defRPr>
            </a:lvl1pPr>
            <a:lvl2pPr>
              <a:defRPr sz="1400"/>
            </a:lvl2pPr>
            <a:lvl3pPr>
              <a:defRPr sz="1400"/>
            </a:lvl3pPr>
            <a:lvl4pPr>
              <a:defRPr sz="1400"/>
            </a:lvl4pPr>
            <a:lvl5pPr>
              <a:defRPr sz="1400"/>
            </a:lvl5pPr>
          </a:lstStyle>
          <a:p>
            <a:pPr lvl="0"/>
            <a:r>
              <a:rPr lang="en-US" dirty="0"/>
              <a:t>Name</a:t>
            </a:r>
          </a:p>
          <a:p>
            <a:pPr lvl="0"/>
            <a:r>
              <a:rPr lang="en-US" dirty="0"/>
              <a:t>Title</a:t>
            </a:r>
          </a:p>
        </p:txBody>
      </p:sp>
      <p:sp>
        <p:nvSpPr>
          <p:cNvPr id="26" name="Text Placeholder 3">
            <a:extLst>
              <a:ext uri="{FF2B5EF4-FFF2-40B4-BE49-F238E27FC236}">
                <a16:creationId xmlns:a16="http://schemas.microsoft.com/office/drawing/2014/main" id="{9C3A63B0-4EEA-45BC-A016-5FDA0969EA00}"/>
              </a:ext>
            </a:extLst>
          </p:cNvPr>
          <p:cNvSpPr>
            <a:spLocks noGrp="1"/>
          </p:cNvSpPr>
          <p:nvPr>
            <p:ph type="body" sz="quarter" idx="17" hasCustomPrompt="1"/>
          </p:nvPr>
        </p:nvSpPr>
        <p:spPr>
          <a:xfrm>
            <a:off x="3086100" y="2718405"/>
            <a:ext cx="1866900" cy="711200"/>
          </a:xfrm>
        </p:spPr>
        <p:txBody>
          <a:bodyPr>
            <a:noAutofit/>
          </a:bodyPr>
          <a:lstStyle>
            <a:lvl1pPr marL="0" indent="0">
              <a:lnSpc>
                <a:spcPct val="100000"/>
              </a:lnSpc>
              <a:spcBef>
                <a:spcPts val="0"/>
              </a:spcBef>
              <a:buNone/>
              <a:defRPr sz="1800">
                <a:solidFill>
                  <a:schemeClr val="accent2">
                    <a:lumMod val="50000"/>
                  </a:schemeClr>
                </a:solidFill>
              </a:defRPr>
            </a:lvl1pPr>
            <a:lvl2pPr>
              <a:defRPr sz="1400"/>
            </a:lvl2pPr>
            <a:lvl3pPr>
              <a:defRPr sz="1400"/>
            </a:lvl3pPr>
            <a:lvl4pPr>
              <a:defRPr sz="1400"/>
            </a:lvl4pPr>
            <a:lvl5pPr>
              <a:defRPr sz="1400"/>
            </a:lvl5pPr>
          </a:lstStyle>
          <a:p>
            <a:pPr lvl="0"/>
            <a:r>
              <a:rPr lang="en-US" dirty="0"/>
              <a:t>Name</a:t>
            </a:r>
          </a:p>
          <a:p>
            <a:pPr lvl="0"/>
            <a:r>
              <a:rPr lang="en-US" dirty="0"/>
              <a:t>Title</a:t>
            </a:r>
          </a:p>
        </p:txBody>
      </p:sp>
      <p:sp>
        <p:nvSpPr>
          <p:cNvPr id="27" name="Text Placeholder 3">
            <a:extLst>
              <a:ext uri="{FF2B5EF4-FFF2-40B4-BE49-F238E27FC236}">
                <a16:creationId xmlns:a16="http://schemas.microsoft.com/office/drawing/2014/main" id="{7080679B-5220-4478-B631-7112F870B7AC}"/>
              </a:ext>
            </a:extLst>
          </p:cNvPr>
          <p:cNvSpPr>
            <a:spLocks noGrp="1"/>
          </p:cNvSpPr>
          <p:nvPr>
            <p:ph type="body" sz="quarter" idx="18" hasCustomPrompt="1"/>
          </p:nvPr>
        </p:nvSpPr>
        <p:spPr>
          <a:xfrm>
            <a:off x="5143500" y="2718405"/>
            <a:ext cx="1866900" cy="711200"/>
          </a:xfrm>
        </p:spPr>
        <p:txBody>
          <a:bodyPr>
            <a:noAutofit/>
          </a:bodyPr>
          <a:lstStyle>
            <a:lvl1pPr marL="0" indent="0">
              <a:lnSpc>
                <a:spcPct val="100000"/>
              </a:lnSpc>
              <a:spcBef>
                <a:spcPts val="0"/>
              </a:spcBef>
              <a:buNone/>
              <a:defRPr sz="1800">
                <a:solidFill>
                  <a:schemeClr val="accent2">
                    <a:lumMod val="50000"/>
                  </a:schemeClr>
                </a:solidFill>
              </a:defRPr>
            </a:lvl1pPr>
            <a:lvl2pPr>
              <a:defRPr sz="1400"/>
            </a:lvl2pPr>
            <a:lvl3pPr>
              <a:defRPr sz="1400"/>
            </a:lvl3pPr>
            <a:lvl4pPr>
              <a:defRPr sz="1400"/>
            </a:lvl4pPr>
            <a:lvl5pPr>
              <a:defRPr sz="1400"/>
            </a:lvl5pPr>
          </a:lstStyle>
          <a:p>
            <a:pPr lvl="0"/>
            <a:r>
              <a:rPr lang="en-US" dirty="0"/>
              <a:t>Name</a:t>
            </a:r>
          </a:p>
          <a:p>
            <a:pPr lvl="0"/>
            <a:r>
              <a:rPr lang="en-US" dirty="0"/>
              <a:t>Title</a:t>
            </a:r>
          </a:p>
        </p:txBody>
      </p:sp>
      <p:sp>
        <p:nvSpPr>
          <p:cNvPr id="28" name="Text Placeholder 3">
            <a:extLst>
              <a:ext uri="{FF2B5EF4-FFF2-40B4-BE49-F238E27FC236}">
                <a16:creationId xmlns:a16="http://schemas.microsoft.com/office/drawing/2014/main" id="{9E4F61A3-2797-46FB-ACA7-0443E3BBDD20}"/>
              </a:ext>
            </a:extLst>
          </p:cNvPr>
          <p:cNvSpPr>
            <a:spLocks noGrp="1"/>
          </p:cNvSpPr>
          <p:nvPr>
            <p:ph type="body" sz="quarter" idx="19" hasCustomPrompt="1"/>
          </p:nvPr>
        </p:nvSpPr>
        <p:spPr>
          <a:xfrm>
            <a:off x="7239070" y="2718405"/>
            <a:ext cx="1866900" cy="711200"/>
          </a:xfrm>
        </p:spPr>
        <p:txBody>
          <a:bodyPr>
            <a:noAutofit/>
          </a:bodyPr>
          <a:lstStyle>
            <a:lvl1pPr marL="0" indent="0">
              <a:lnSpc>
                <a:spcPct val="100000"/>
              </a:lnSpc>
              <a:spcBef>
                <a:spcPts val="0"/>
              </a:spcBef>
              <a:buNone/>
              <a:defRPr sz="1800">
                <a:solidFill>
                  <a:schemeClr val="accent2">
                    <a:lumMod val="50000"/>
                  </a:schemeClr>
                </a:solidFill>
              </a:defRPr>
            </a:lvl1pPr>
            <a:lvl2pPr>
              <a:defRPr sz="1400"/>
            </a:lvl2pPr>
            <a:lvl3pPr>
              <a:defRPr sz="1400"/>
            </a:lvl3pPr>
            <a:lvl4pPr>
              <a:defRPr sz="1400"/>
            </a:lvl4pPr>
            <a:lvl5pPr>
              <a:defRPr sz="1400"/>
            </a:lvl5pPr>
          </a:lstStyle>
          <a:p>
            <a:pPr lvl="0"/>
            <a:r>
              <a:rPr lang="en-US" dirty="0"/>
              <a:t>Name</a:t>
            </a:r>
          </a:p>
          <a:p>
            <a:pPr lvl="0"/>
            <a:r>
              <a:rPr lang="en-US" dirty="0"/>
              <a:t>Title</a:t>
            </a:r>
          </a:p>
        </p:txBody>
      </p:sp>
      <p:sp>
        <p:nvSpPr>
          <p:cNvPr id="29" name="Text Placeholder 3">
            <a:extLst>
              <a:ext uri="{FF2B5EF4-FFF2-40B4-BE49-F238E27FC236}">
                <a16:creationId xmlns:a16="http://schemas.microsoft.com/office/drawing/2014/main" id="{14ED733B-1DE9-4FDC-BD5F-2BE3BB07C93E}"/>
              </a:ext>
            </a:extLst>
          </p:cNvPr>
          <p:cNvSpPr>
            <a:spLocks noGrp="1"/>
          </p:cNvSpPr>
          <p:nvPr>
            <p:ph type="body" sz="quarter" idx="20" hasCustomPrompt="1"/>
          </p:nvPr>
        </p:nvSpPr>
        <p:spPr>
          <a:xfrm>
            <a:off x="9304020" y="2718405"/>
            <a:ext cx="1866900" cy="711200"/>
          </a:xfrm>
        </p:spPr>
        <p:txBody>
          <a:bodyPr>
            <a:noAutofit/>
          </a:bodyPr>
          <a:lstStyle>
            <a:lvl1pPr marL="0" indent="0">
              <a:lnSpc>
                <a:spcPct val="100000"/>
              </a:lnSpc>
              <a:spcBef>
                <a:spcPts val="0"/>
              </a:spcBef>
              <a:buNone/>
              <a:defRPr sz="1800">
                <a:solidFill>
                  <a:schemeClr val="accent2">
                    <a:lumMod val="50000"/>
                  </a:schemeClr>
                </a:solidFill>
              </a:defRPr>
            </a:lvl1pPr>
            <a:lvl2pPr>
              <a:defRPr sz="1400"/>
            </a:lvl2pPr>
            <a:lvl3pPr>
              <a:defRPr sz="1400"/>
            </a:lvl3pPr>
            <a:lvl4pPr>
              <a:defRPr sz="1400"/>
            </a:lvl4pPr>
            <a:lvl5pPr>
              <a:defRPr sz="1400"/>
            </a:lvl5pPr>
          </a:lstStyle>
          <a:p>
            <a:pPr lvl="0"/>
            <a:r>
              <a:rPr lang="en-US" dirty="0"/>
              <a:t>Name</a:t>
            </a:r>
          </a:p>
          <a:p>
            <a:pPr lvl="0"/>
            <a:r>
              <a:rPr lang="en-US" dirty="0"/>
              <a:t>Title</a:t>
            </a:r>
          </a:p>
        </p:txBody>
      </p:sp>
    </p:spTree>
    <p:extLst>
      <p:ext uri="{BB962C8B-B14F-4D97-AF65-F5344CB8AC3E}">
        <p14:creationId xmlns:p14="http://schemas.microsoft.com/office/powerpoint/2010/main" val="2405858091"/>
      </p:ext>
    </p:extLst>
  </p:cSld>
  <p:clrMapOvr>
    <a:overrideClrMapping bg1="dk1" tx1="lt1" bg2="dk2" tx2="lt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1 Column">
    <p:bg>
      <p:bgPr>
        <a:solidFill>
          <a:schemeClr val="bg2"/>
        </a:solidFill>
        <a:effectLst/>
      </p:bgPr>
    </p:bg>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B275B11D-8F3F-472B-BBCC-A4F7415AC0A5}"/>
              </a:ext>
            </a:extLst>
          </p:cNvPr>
          <p:cNvSpPr>
            <a:spLocks noGrp="1"/>
          </p:cNvSpPr>
          <p:nvPr>
            <p:ph type="pic" sz="quarter" idx="10"/>
          </p:nvPr>
        </p:nvSpPr>
        <p:spPr>
          <a:xfrm>
            <a:off x="1028700" y="3543300"/>
            <a:ext cx="3924300" cy="3314700"/>
          </a:xfrm>
        </p:spPr>
        <p:txBody>
          <a:bodyPr/>
          <a:lstStyle/>
          <a:p>
            <a:r>
              <a:rPr lang="en-US"/>
              <a:t>Click icon to add picture</a:t>
            </a:r>
          </a:p>
        </p:txBody>
      </p:sp>
      <p:sp>
        <p:nvSpPr>
          <p:cNvPr id="6" name="Content Placeholder 2">
            <a:extLst>
              <a:ext uri="{FF2B5EF4-FFF2-40B4-BE49-F238E27FC236}">
                <a16:creationId xmlns:a16="http://schemas.microsoft.com/office/drawing/2014/main" id="{99F0629D-1A5F-4F4F-90D6-430379624EFF}"/>
              </a:ext>
            </a:extLst>
          </p:cNvPr>
          <p:cNvSpPr>
            <a:spLocks noGrp="1"/>
          </p:cNvSpPr>
          <p:nvPr>
            <p:ph idx="4294967295"/>
          </p:nvPr>
        </p:nvSpPr>
        <p:spPr>
          <a:xfrm>
            <a:off x="6191250" y="1981200"/>
            <a:ext cx="4972050" cy="4473575"/>
          </a:xfrm>
        </p:spPr>
        <p:txBody>
          <a:bodyPr>
            <a:normAutofit/>
          </a:bodyPr>
          <a:lstStyle>
            <a:lvl1pPr marL="0" indent="0">
              <a:buNone/>
              <a:defRPr/>
            </a:lvl1pPr>
          </a:lstStyle>
          <a:p>
            <a:pPr lvl="0"/>
            <a:r>
              <a:rPr lang="en-US" sz="1600">
                <a:solidFill>
                  <a:schemeClr val="tx2">
                    <a:lumMod val="50000"/>
                  </a:schemeClr>
                </a:solidFill>
                <a:latin typeface="Biome Light" panose="020B0303030204020804" pitchFamily="34" charset="0"/>
                <a:cs typeface="Biome Light" panose="020B0303030204020804" pitchFamily="34" charset="0"/>
              </a:rPr>
              <a:t>Click to edit Master text styles</a:t>
            </a:r>
          </a:p>
        </p:txBody>
      </p:sp>
      <p:sp>
        <p:nvSpPr>
          <p:cNvPr id="17" name="Date Placeholder 3">
            <a:extLst>
              <a:ext uri="{FF2B5EF4-FFF2-40B4-BE49-F238E27FC236}">
                <a16:creationId xmlns:a16="http://schemas.microsoft.com/office/drawing/2014/main" id="{218C063B-0EE9-4FD5-A116-241C245452AC}"/>
              </a:ext>
            </a:extLst>
          </p:cNvPr>
          <p:cNvSpPr>
            <a:spLocks noGrp="1"/>
          </p:cNvSpPr>
          <p:nvPr>
            <p:ph type="dt" sz="half" idx="2"/>
          </p:nvPr>
        </p:nvSpPr>
        <p:spPr>
          <a:xfrm>
            <a:off x="133350" y="6486982"/>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137AE72A-09B6-4D56-855D-4360BD347914}" type="datetime1">
              <a:rPr lang="en-US" smtClean="0"/>
              <a:t>12/30/2022</a:t>
            </a:fld>
            <a:endParaRPr lang="en-US" dirty="0"/>
          </a:p>
        </p:txBody>
      </p:sp>
      <p:sp>
        <p:nvSpPr>
          <p:cNvPr id="18" name="Slide Number Placeholder 5">
            <a:extLst>
              <a:ext uri="{FF2B5EF4-FFF2-40B4-BE49-F238E27FC236}">
                <a16:creationId xmlns:a16="http://schemas.microsoft.com/office/drawing/2014/main" id="{D417B369-6569-4DCC-B684-BE1A7C5D0B8D}"/>
              </a:ext>
            </a:extLst>
          </p:cNvPr>
          <p:cNvSpPr>
            <a:spLocks noGrp="1"/>
          </p:cNvSpPr>
          <p:nvPr>
            <p:ph type="sldNum" sz="quarter" idx="4"/>
          </p:nvPr>
        </p:nvSpPr>
        <p:spPr>
          <a:xfrm>
            <a:off x="9315450" y="6486982"/>
            <a:ext cx="2743200" cy="365125"/>
          </a:xfrm>
          <a:prstGeom prst="rect">
            <a:avLst/>
          </a:prstGeom>
        </p:spPr>
        <p:txBody>
          <a:bodyPr vert="horz" lIns="91440" tIns="45720" rIns="91440" bIns="45720" rtlCol="0" anchor="ctr"/>
          <a:lstStyle>
            <a:lvl1pPr algn="r">
              <a:defRPr sz="900">
                <a:solidFill>
                  <a:schemeClr val="tx1">
                    <a:tint val="75000"/>
                  </a:schemeClr>
                </a:solidFill>
                <a:latin typeface="Biome Light" panose="020B0303030204020804" pitchFamily="34" charset="0"/>
                <a:cs typeface="Biome Light" panose="020B0303030204020804" pitchFamily="34" charset="0"/>
              </a:defRPr>
            </a:lvl1pPr>
          </a:lstStyle>
          <a:p>
            <a:fld id="{294A09A9-5501-47C1-A89A-A340965A2BE2}" type="slidenum">
              <a:rPr lang="en-US" smtClean="0"/>
              <a:pPr/>
              <a:t>‹#›</a:t>
            </a:fld>
            <a:endParaRPr lang="en-US" dirty="0"/>
          </a:p>
        </p:txBody>
      </p:sp>
      <p:sp>
        <p:nvSpPr>
          <p:cNvPr id="2" name="Title 1">
            <a:extLst>
              <a:ext uri="{FF2B5EF4-FFF2-40B4-BE49-F238E27FC236}">
                <a16:creationId xmlns:a16="http://schemas.microsoft.com/office/drawing/2014/main" id="{4AEEC1A7-43C3-481E-95D0-5616242E1A01}"/>
              </a:ext>
            </a:extLst>
          </p:cNvPr>
          <p:cNvSpPr>
            <a:spLocks noGrp="1"/>
          </p:cNvSpPr>
          <p:nvPr>
            <p:ph type="title" hasCustomPrompt="1"/>
          </p:nvPr>
        </p:nvSpPr>
        <p:spPr>
          <a:xfrm>
            <a:off x="895534" y="539225"/>
            <a:ext cx="3924300" cy="2434386"/>
          </a:xfrm>
        </p:spPr>
        <p:txBody>
          <a:bodyPr vert="horz" lIns="91440" tIns="45720" rIns="91440" bIns="45720" rtlCol="0" anchor="ctr">
            <a:normAutofit/>
          </a:bodyPr>
          <a:lstStyle>
            <a:lvl1pPr>
              <a:defRPr lang="en-US" sz="7200">
                <a:solidFill>
                  <a:schemeClr val="accent2">
                    <a:lumMod val="50000"/>
                  </a:schemeClr>
                </a:solidFill>
                <a:latin typeface="+mn-lt"/>
                <a:ea typeface="+mn-ea"/>
                <a:cs typeface="+mn-cs"/>
              </a:defRPr>
            </a:lvl1pPr>
          </a:lstStyle>
          <a:p>
            <a:pPr lvl="0"/>
            <a:r>
              <a:rPr lang="en-US" dirty="0"/>
              <a:t>Click to add title</a:t>
            </a:r>
          </a:p>
        </p:txBody>
      </p:sp>
      <p:cxnSp>
        <p:nvCxnSpPr>
          <p:cNvPr id="3" name="Straight Connector 2">
            <a:extLst>
              <a:ext uri="{FF2B5EF4-FFF2-40B4-BE49-F238E27FC236}">
                <a16:creationId xmlns:a16="http://schemas.microsoft.com/office/drawing/2014/main" id="{DC6CF0E0-8FF2-4FE7-AC69-85BEFA656508}"/>
              </a:ext>
            </a:extLst>
          </p:cNvPr>
          <p:cNvCxnSpPr>
            <a:cxnSpLocks/>
          </p:cNvCxnSpPr>
          <p:nvPr userDrawn="1"/>
        </p:nvCxnSpPr>
        <p:spPr>
          <a:xfrm>
            <a:off x="1028700" y="457211"/>
            <a:ext cx="1142999" cy="0"/>
          </a:xfrm>
          <a:prstGeom prst="line">
            <a:avLst/>
          </a:prstGeom>
          <a:ln w="158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51072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98F9AA-2C87-421D-97C1-B4248DFDC2C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ED77A09-15C2-4E47-948E-AACAFCA47D40}"/>
              </a:ext>
            </a:extLst>
          </p:cNvPr>
          <p:cNvSpPr>
            <a:spLocks noGrp="1"/>
          </p:cNvSpPr>
          <p:nvPr>
            <p:ph type="dt" sz="half" idx="2"/>
          </p:nvPr>
        </p:nvSpPr>
        <p:spPr>
          <a:xfrm>
            <a:off x="133350" y="6486982"/>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1E5577C8-AB8C-4B8A-A01F-113B16C4DCA3}" type="datetime1">
              <a:rPr lang="en-US" smtClean="0"/>
              <a:t>12/30/2022</a:t>
            </a:fld>
            <a:endParaRPr lang="en-US" dirty="0"/>
          </a:p>
        </p:txBody>
      </p:sp>
      <p:sp>
        <p:nvSpPr>
          <p:cNvPr id="5" name="Footer Placeholder 4">
            <a:extLst>
              <a:ext uri="{FF2B5EF4-FFF2-40B4-BE49-F238E27FC236}">
                <a16:creationId xmlns:a16="http://schemas.microsoft.com/office/drawing/2014/main" id="{60567522-C3B6-46EB-A361-BEC2510B00C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CDC57CF0-034F-450D-937C-718D5AF1A059}"/>
              </a:ext>
            </a:extLst>
          </p:cNvPr>
          <p:cNvSpPr>
            <a:spLocks noGrp="1"/>
          </p:cNvSpPr>
          <p:nvPr>
            <p:ph type="sldNum" sz="quarter" idx="4"/>
          </p:nvPr>
        </p:nvSpPr>
        <p:spPr>
          <a:xfrm>
            <a:off x="9315450" y="6486982"/>
            <a:ext cx="2743200" cy="365125"/>
          </a:xfrm>
          <a:prstGeom prst="rect">
            <a:avLst/>
          </a:prstGeom>
        </p:spPr>
        <p:txBody>
          <a:bodyPr vert="horz" lIns="91440" tIns="45720" rIns="91440" bIns="45720" rtlCol="0" anchor="ctr"/>
          <a:lstStyle>
            <a:lvl1pPr algn="r">
              <a:defRPr sz="900">
                <a:solidFill>
                  <a:schemeClr val="tx1">
                    <a:tint val="75000"/>
                  </a:schemeClr>
                </a:solidFill>
                <a:latin typeface="Biome Light" panose="020B0303030204020804" pitchFamily="34" charset="0"/>
                <a:cs typeface="Biome Light" panose="020B0303030204020804" pitchFamily="34" charset="0"/>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60" r:id="rId6"/>
    <p:sldLayoutId id="2147483654" r:id="rId7"/>
    <p:sldLayoutId id="2147483659" r:id="rId8"/>
    <p:sldLayoutId id="2147483655" r:id="rId9"/>
    <p:sldLayoutId id="2147483656" r:id="rId10"/>
    <p:sldLayoutId id="2147483658" r:id="rId11"/>
    <p:sldLayoutId id="2147483657" r:id="rId12"/>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15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648" userDrawn="1">
          <p15:clr>
            <a:srgbClr val="F26B43"/>
          </p15:clr>
        </p15:guide>
        <p15:guide id="2" pos="1176" userDrawn="1">
          <p15:clr>
            <a:srgbClr val="F26B43"/>
          </p15:clr>
        </p15:guide>
        <p15:guide id="3" pos="1296" userDrawn="1">
          <p15:clr>
            <a:srgbClr val="F26B43"/>
          </p15:clr>
        </p15:guide>
        <p15:guide id="4" pos="1824" userDrawn="1">
          <p15:clr>
            <a:srgbClr val="F26B43"/>
          </p15:clr>
        </p15:guide>
        <p15:guide id="5" pos="1944" userDrawn="1">
          <p15:clr>
            <a:srgbClr val="F26B43"/>
          </p15:clr>
        </p15:guide>
        <p15:guide id="6" pos="2472" userDrawn="1">
          <p15:clr>
            <a:srgbClr val="F26B43"/>
          </p15:clr>
        </p15:guide>
        <p15:guide id="7" pos="2592" userDrawn="1">
          <p15:clr>
            <a:srgbClr val="F26B43"/>
          </p15:clr>
        </p15:guide>
        <p15:guide id="8" pos="3120" userDrawn="1">
          <p15:clr>
            <a:srgbClr val="F26B43"/>
          </p15:clr>
        </p15:guide>
        <p15:guide id="9" pos="3240" userDrawn="1">
          <p15:clr>
            <a:srgbClr val="F26B43"/>
          </p15:clr>
        </p15:guide>
        <p15:guide id="10" pos="3792" userDrawn="1">
          <p15:clr>
            <a:srgbClr val="F26B43"/>
          </p15:clr>
        </p15:guide>
        <p15:guide id="11" pos="3912" userDrawn="1">
          <p15:clr>
            <a:srgbClr val="F26B43"/>
          </p15:clr>
        </p15:guide>
        <p15:guide id="12" pos="4416" userDrawn="1">
          <p15:clr>
            <a:srgbClr val="F26B43"/>
          </p15:clr>
        </p15:guide>
        <p15:guide id="13" pos="4560" userDrawn="1">
          <p15:clr>
            <a:srgbClr val="F26B43"/>
          </p15:clr>
        </p15:guide>
        <p15:guide id="14" pos="5088" userDrawn="1">
          <p15:clr>
            <a:srgbClr val="F26B43"/>
          </p15:clr>
        </p15:guide>
        <p15:guide id="15" pos="5208" userDrawn="1">
          <p15:clr>
            <a:srgbClr val="F26B43"/>
          </p15:clr>
        </p15:guide>
        <p15:guide id="16" pos="5736" userDrawn="1">
          <p15:clr>
            <a:srgbClr val="F26B43"/>
          </p15:clr>
        </p15:guide>
        <p15:guide id="17" pos="5856" userDrawn="1">
          <p15:clr>
            <a:srgbClr val="F26B43"/>
          </p15:clr>
        </p15:guide>
        <p15:guide id="18" pos="6384" userDrawn="1">
          <p15:clr>
            <a:srgbClr val="F26B43"/>
          </p15:clr>
        </p15:guide>
        <p15:guide id="19" pos="6504" userDrawn="1">
          <p15:clr>
            <a:srgbClr val="F26B43"/>
          </p15:clr>
        </p15:guide>
        <p15:guide id="20" pos="7032" userDrawn="1">
          <p15:clr>
            <a:srgbClr val="F26B43"/>
          </p15:clr>
        </p15:guide>
        <p15:guide id="21" orient="horz" pos="288" userDrawn="1">
          <p15:clr>
            <a:srgbClr val="F26B43"/>
          </p15:clr>
        </p15:guide>
        <p15:guide id="22" orient="horz" pos="1128" userDrawn="1">
          <p15:clr>
            <a:srgbClr val="F26B43"/>
          </p15:clr>
        </p15:guide>
        <p15:guide id="23" orient="horz" pos="1248" userDrawn="1">
          <p15:clr>
            <a:srgbClr val="F26B43"/>
          </p15:clr>
        </p15:guide>
        <p15:guide id="24" orient="horz" pos="2088" userDrawn="1">
          <p15:clr>
            <a:srgbClr val="F26B43"/>
          </p15:clr>
        </p15:guide>
        <p15:guide id="25" orient="horz" pos="2232" userDrawn="1">
          <p15:clr>
            <a:srgbClr val="F26B43"/>
          </p15:clr>
        </p15:guide>
        <p15:guide id="26" orient="horz" pos="3048" userDrawn="1">
          <p15:clr>
            <a:srgbClr val="F26B43"/>
          </p15:clr>
        </p15:guide>
        <p15:guide id="27" orient="horz" pos="3192" userDrawn="1">
          <p15:clr>
            <a:srgbClr val="F26B43"/>
          </p15:clr>
        </p15:guide>
        <p15:guide id="28" orient="horz" pos="4032"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jp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hyperlink" Target="https://en.wikipedia.org/wiki/Steganography" TargetMode="Externa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hyperlink" Target="https://camo.githubusercontent.com/e7aa113debcf166f222f324706c307d95080bf0b781feabbc737be1cd17e522c/68747470733a2f2f63646e2d696d616765732d312e6d656469756d2e636f6d2f6d61782f323030302f312a74635461324373743346586b44707854672d5f316d412e6a706567" TargetMode="Externa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C0C9C2"/>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8467C95-DF23-40B9-B265-2E6F3DE29030}"/>
              </a:ext>
            </a:extLst>
          </p:cNvPr>
          <p:cNvSpPr>
            <a:spLocks noGrp="1"/>
          </p:cNvSpPr>
          <p:nvPr>
            <p:ph type="title"/>
          </p:nvPr>
        </p:nvSpPr>
        <p:spPr>
          <a:xfrm>
            <a:off x="789102" y="968578"/>
            <a:ext cx="5181486" cy="2242441"/>
          </a:xfrm>
        </p:spPr>
        <p:txBody>
          <a:bodyPr>
            <a:normAutofit/>
          </a:bodyPr>
          <a:lstStyle/>
          <a:p>
            <a:r>
              <a:rPr lang="en-US" sz="3600" dirty="0"/>
              <a:t>Image encryption and steganography</a:t>
            </a:r>
          </a:p>
        </p:txBody>
      </p:sp>
      <p:pic>
        <p:nvPicPr>
          <p:cNvPr id="10" name="Picture Placeholder 9" descr="beauty products on a table with accent leaves">
            <a:extLst>
              <a:ext uri="{FF2B5EF4-FFF2-40B4-BE49-F238E27FC236}">
                <a16:creationId xmlns:a16="http://schemas.microsoft.com/office/drawing/2014/main" id="{989DB536-6819-4D2C-B0DB-D6649F94F6C1}"/>
              </a:ext>
            </a:extLst>
          </p:cNvPr>
          <p:cNvPicPr>
            <a:picLocks noGrp="1" noChangeAspect="1"/>
          </p:cNvPicPr>
          <p:nvPr>
            <p:ph type="pic" sz="quarter" idx="11"/>
          </p:nvPr>
        </p:nvPicPr>
        <p:blipFill rotWithShape="1">
          <a:blip r:embed="rId3">
            <a:extLst>
              <a:ext uri="{28A0092B-C50C-407E-A947-70E740481C1C}">
                <a14:useLocalDpi xmlns:a14="http://schemas.microsoft.com/office/drawing/2010/main" val="0"/>
              </a:ext>
            </a:extLst>
          </a:blip>
          <a:srcRect/>
          <a:stretch/>
        </p:blipFill>
        <p:spPr>
          <a:xfrm>
            <a:off x="6221413" y="-26894"/>
            <a:ext cx="4941887" cy="5726113"/>
          </a:xfrm>
        </p:spPr>
      </p:pic>
      <p:sp>
        <p:nvSpPr>
          <p:cNvPr id="5" name="TextBox 4">
            <a:extLst>
              <a:ext uri="{FF2B5EF4-FFF2-40B4-BE49-F238E27FC236}">
                <a16:creationId xmlns:a16="http://schemas.microsoft.com/office/drawing/2014/main" id="{E6036468-8C4D-E016-607F-C902DB8ECB77}"/>
              </a:ext>
            </a:extLst>
          </p:cNvPr>
          <p:cNvSpPr txBox="1"/>
          <p:nvPr/>
        </p:nvSpPr>
        <p:spPr>
          <a:xfrm>
            <a:off x="914513" y="4061012"/>
            <a:ext cx="4150659" cy="1477328"/>
          </a:xfrm>
          <a:prstGeom prst="rect">
            <a:avLst/>
          </a:prstGeom>
          <a:noFill/>
        </p:spPr>
        <p:txBody>
          <a:bodyPr wrap="square" rtlCol="0">
            <a:spAutoFit/>
          </a:bodyPr>
          <a:lstStyle/>
          <a:p>
            <a:r>
              <a:rPr lang="en-IN" b="1" dirty="0">
                <a:solidFill>
                  <a:schemeClr val="accent2">
                    <a:lumMod val="50000"/>
                  </a:schemeClr>
                </a:solidFill>
              </a:rPr>
              <a:t>BHARATH S</a:t>
            </a:r>
          </a:p>
          <a:p>
            <a:r>
              <a:rPr lang="en-IN" b="1" dirty="0">
                <a:solidFill>
                  <a:schemeClr val="accent2">
                    <a:lumMod val="50000"/>
                  </a:schemeClr>
                </a:solidFill>
              </a:rPr>
              <a:t>KAVIMANI S</a:t>
            </a:r>
          </a:p>
          <a:p>
            <a:r>
              <a:rPr lang="en-IN" b="1" dirty="0">
                <a:solidFill>
                  <a:schemeClr val="accent2">
                    <a:lumMod val="50000"/>
                  </a:schemeClr>
                </a:solidFill>
              </a:rPr>
              <a:t>BADHRINATHAN S B </a:t>
            </a:r>
          </a:p>
          <a:p>
            <a:r>
              <a:rPr lang="en-IN" b="1" dirty="0">
                <a:solidFill>
                  <a:schemeClr val="accent2">
                    <a:lumMod val="50000"/>
                  </a:schemeClr>
                </a:solidFill>
              </a:rPr>
              <a:t>HARIPRASAD N M</a:t>
            </a:r>
          </a:p>
          <a:p>
            <a:r>
              <a:rPr lang="en-IN" b="1" dirty="0">
                <a:solidFill>
                  <a:schemeClr val="accent2">
                    <a:lumMod val="50000"/>
                  </a:schemeClr>
                </a:solidFill>
              </a:rPr>
              <a:t>AKSHATHAA A S</a:t>
            </a:r>
          </a:p>
        </p:txBody>
      </p:sp>
      <p:pic>
        <p:nvPicPr>
          <p:cNvPr id="6" name="Picture Placeholder 9">
            <a:extLst>
              <a:ext uri="{FF2B5EF4-FFF2-40B4-BE49-F238E27FC236}">
                <a16:creationId xmlns:a16="http://schemas.microsoft.com/office/drawing/2014/main" id="{5FE0A985-913E-3775-1966-B341F4739B0E}"/>
              </a:ext>
            </a:extLst>
          </p:cNvPr>
          <p:cNvPicPr>
            <a:picLocks noChangeAspect="1"/>
          </p:cNvPicPr>
          <p:nvPr/>
        </p:nvPicPr>
        <p:blipFill>
          <a:blip r:embed="rId4"/>
          <a:srcRect/>
          <a:stretch/>
        </p:blipFill>
        <p:spPr>
          <a:xfrm>
            <a:off x="6221413" y="0"/>
            <a:ext cx="5144213" cy="6858000"/>
          </a:xfrm>
          <a:prstGeom prst="rect">
            <a:avLst/>
          </a:prstGeom>
        </p:spPr>
      </p:pic>
    </p:spTree>
    <p:extLst>
      <p:ext uri="{BB962C8B-B14F-4D97-AF65-F5344CB8AC3E}">
        <p14:creationId xmlns:p14="http://schemas.microsoft.com/office/powerpoint/2010/main" val="22593088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5EFD8C1-86ED-4059-15AC-ECE7E6184950}"/>
              </a:ext>
            </a:extLst>
          </p:cNvPr>
          <p:cNvSpPr>
            <a:spLocks noGrp="1"/>
          </p:cNvSpPr>
          <p:nvPr>
            <p:ph type="dt" sz="half" idx="2"/>
          </p:nvPr>
        </p:nvSpPr>
        <p:spPr/>
        <p:txBody>
          <a:bodyPr/>
          <a:lstStyle/>
          <a:p>
            <a:fld id="{CF53EA80-260A-4EE9-83BB-E6DD04DEA906}" type="datetime1">
              <a:rPr lang="en-US" smtClean="0"/>
              <a:t>12/31/2022</a:t>
            </a:fld>
            <a:endParaRPr lang="en-US" dirty="0"/>
          </a:p>
        </p:txBody>
      </p:sp>
      <p:sp>
        <p:nvSpPr>
          <p:cNvPr id="3" name="Slide Number Placeholder 2">
            <a:extLst>
              <a:ext uri="{FF2B5EF4-FFF2-40B4-BE49-F238E27FC236}">
                <a16:creationId xmlns:a16="http://schemas.microsoft.com/office/drawing/2014/main" id="{6B039613-ABB0-55BF-73DC-B004097735C7}"/>
              </a:ext>
            </a:extLst>
          </p:cNvPr>
          <p:cNvSpPr>
            <a:spLocks noGrp="1"/>
          </p:cNvSpPr>
          <p:nvPr>
            <p:ph type="sldNum" sz="quarter" idx="4"/>
          </p:nvPr>
        </p:nvSpPr>
        <p:spPr/>
        <p:txBody>
          <a:bodyPr/>
          <a:lstStyle/>
          <a:p>
            <a:fld id="{294A09A9-5501-47C1-A89A-A340965A2BE2}" type="slidenum">
              <a:rPr lang="en-US" smtClean="0"/>
              <a:pPr/>
              <a:t>10</a:t>
            </a:fld>
            <a:endParaRPr lang="en-US" dirty="0"/>
          </a:p>
        </p:txBody>
      </p:sp>
      <p:pic>
        <p:nvPicPr>
          <p:cNvPr id="6" name="Picture 5">
            <a:extLst>
              <a:ext uri="{FF2B5EF4-FFF2-40B4-BE49-F238E27FC236}">
                <a16:creationId xmlns:a16="http://schemas.microsoft.com/office/drawing/2014/main" id="{A455B4B7-8EEB-940D-6D0D-7116DD667A19}"/>
              </a:ext>
            </a:extLst>
          </p:cNvPr>
          <p:cNvPicPr>
            <a:picLocks noChangeAspect="1"/>
          </p:cNvPicPr>
          <p:nvPr/>
        </p:nvPicPr>
        <p:blipFill rotWithShape="1">
          <a:blip r:embed="rId2"/>
          <a:srcRect l="10735" t="7451" r="39559" b="5410"/>
          <a:stretch/>
        </p:blipFill>
        <p:spPr>
          <a:xfrm>
            <a:off x="744070" y="582706"/>
            <a:ext cx="6060142" cy="5975994"/>
          </a:xfrm>
          <a:prstGeom prst="rect">
            <a:avLst/>
          </a:prstGeom>
        </p:spPr>
      </p:pic>
      <p:pic>
        <p:nvPicPr>
          <p:cNvPr id="8" name="Picture 7">
            <a:extLst>
              <a:ext uri="{FF2B5EF4-FFF2-40B4-BE49-F238E27FC236}">
                <a16:creationId xmlns:a16="http://schemas.microsoft.com/office/drawing/2014/main" id="{D744E93D-0E05-5F31-7E62-D3951FB4B9DC}"/>
              </a:ext>
            </a:extLst>
          </p:cNvPr>
          <p:cNvPicPr>
            <a:picLocks noChangeAspect="1"/>
          </p:cNvPicPr>
          <p:nvPr/>
        </p:nvPicPr>
        <p:blipFill rotWithShape="1">
          <a:blip r:embed="rId3"/>
          <a:srcRect l="10074" t="43791" r="56103" b="21307"/>
          <a:stretch/>
        </p:blipFill>
        <p:spPr>
          <a:xfrm>
            <a:off x="7324165" y="582706"/>
            <a:ext cx="4123765" cy="2393577"/>
          </a:xfrm>
          <a:prstGeom prst="rect">
            <a:avLst/>
          </a:prstGeom>
        </p:spPr>
      </p:pic>
    </p:spTree>
    <p:extLst>
      <p:ext uri="{BB962C8B-B14F-4D97-AF65-F5344CB8AC3E}">
        <p14:creationId xmlns:p14="http://schemas.microsoft.com/office/powerpoint/2010/main" val="13533210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 Placeholder 24">
            <a:extLst>
              <a:ext uri="{FF2B5EF4-FFF2-40B4-BE49-F238E27FC236}">
                <a16:creationId xmlns:a16="http://schemas.microsoft.com/office/drawing/2014/main" id="{BE394849-EE6D-4358-A824-BBF6E518EAEA}"/>
              </a:ext>
            </a:extLst>
          </p:cNvPr>
          <p:cNvSpPr>
            <a:spLocks noGrp="1"/>
          </p:cNvSpPr>
          <p:nvPr>
            <p:ph type="body" sz="quarter" idx="15"/>
          </p:nvPr>
        </p:nvSpPr>
        <p:spPr/>
        <p:txBody>
          <a:bodyPr/>
          <a:lstStyle/>
          <a:p>
            <a:r>
              <a:rPr lang="en-US" dirty="0"/>
              <a:t>03</a:t>
            </a:r>
          </a:p>
        </p:txBody>
      </p:sp>
      <p:sp>
        <p:nvSpPr>
          <p:cNvPr id="18" name="Title 17">
            <a:extLst>
              <a:ext uri="{FF2B5EF4-FFF2-40B4-BE49-F238E27FC236}">
                <a16:creationId xmlns:a16="http://schemas.microsoft.com/office/drawing/2014/main" id="{EA6B7DE5-BFCC-4EEF-9609-8AA1C7CAD3B0}"/>
              </a:ext>
            </a:extLst>
          </p:cNvPr>
          <p:cNvSpPr>
            <a:spLocks noGrp="1"/>
          </p:cNvSpPr>
          <p:nvPr>
            <p:ph type="title"/>
          </p:nvPr>
        </p:nvSpPr>
        <p:spPr>
          <a:xfrm>
            <a:off x="1028700" y="465137"/>
            <a:ext cx="7640171" cy="1340615"/>
          </a:xfrm>
        </p:spPr>
        <p:txBody>
          <a:bodyPr/>
          <a:lstStyle/>
          <a:p>
            <a:r>
              <a:rPr lang="en-US" dirty="0"/>
              <a:t>Block diagram</a:t>
            </a:r>
          </a:p>
        </p:txBody>
      </p:sp>
      <p:sp>
        <p:nvSpPr>
          <p:cNvPr id="34" name="Date Placeholder 33">
            <a:extLst>
              <a:ext uri="{FF2B5EF4-FFF2-40B4-BE49-F238E27FC236}">
                <a16:creationId xmlns:a16="http://schemas.microsoft.com/office/drawing/2014/main" id="{D30A968E-AB03-4BB5-BF8E-EB31DFD33B17}"/>
              </a:ext>
            </a:extLst>
          </p:cNvPr>
          <p:cNvSpPr>
            <a:spLocks noGrp="1"/>
          </p:cNvSpPr>
          <p:nvPr>
            <p:ph type="dt" sz="half" idx="2"/>
          </p:nvPr>
        </p:nvSpPr>
        <p:spPr/>
        <p:txBody>
          <a:bodyPr/>
          <a:lstStyle/>
          <a:p>
            <a:fld id="{9FEF76E7-2EBE-4103-B764-AD23619BE076}" type="datetime1">
              <a:rPr lang="en-US" smtClean="0"/>
              <a:pPr/>
              <a:t>12/31/2022</a:t>
            </a:fld>
            <a:endParaRPr lang="en-US" dirty="0"/>
          </a:p>
        </p:txBody>
      </p:sp>
      <p:sp>
        <p:nvSpPr>
          <p:cNvPr id="35" name="Slide Number Placeholder 34">
            <a:extLst>
              <a:ext uri="{FF2B5EF4-FFF2-40B4-BE49-F238E27FC236}">
                <a16:creationId xmlns:a16="http://schemas.microsoft.com/office/drawing/2014/main" id="{5789CCB9-138D-4D90-8AFB-AC5C73612512}"/>
              </a:ext>
            </a:extLst>
          </p:cNvPr>
          <p:cNvSpPr>
            <a:spLocks noGrp="1"/>
          </p:cNvSpPr>
          <p:nvPr>
            <p:ph type="sldNum" sz="quarter" idx="4"/>
          </p:nvPr>
        </p:nvSpPr>
        <p:spPr/>
        <p:txBody>
          <a:bodyPr/>
          <a:lstStyle/>
          <a:p>
            <a:fld id="{294A09A9-5501-47C1-A89A-A340965A2BE2}" type="slidenum">
              <a:rPr lang="en-US" smtClean="0"/>
              <a:pPr/>
              <a:t>11</a:t>
            </a:fld>
            <a:endParaRPr lang="en-US" dirty="0"/>
          </a:p>
        </p:txBody>
      </p:sp>
      <p:pic>
        <p:nvPicPr>
          <p:cNvPr id="5" name="Picture 4">
            <a:extLst>
              <a:ext uri="{FF2B5EF4-FFF2-40B4-BE49-F238E27FC236}">
                <a16:creationId xmlns:a16="http://schemas.microsoft.com/office/drawing/2014/main" id="{5FF16D19-B6C6-D94F-12B0-DD6BA816D02F}"/>
              </a:ext>
            </a:extLst>
          </p:cNvPr>
          <p:cNvPicPr>
            <a:picLocks noChangeAspect="1"/>
          </p:cNvPicPr>
          <p:nvPr/>
        </p:nvPicPr>
        <p:blipFill rotWithShape="1">
          <a:blip r:embed="rId2"/>
          <a:srcRect l="14750" t="13778" r="15500" b="4222"/>
          <a:stretch/>
        </p:blipFill>
        <p:spPr bwMode="auto">
          <a:xfrm>
            <a:off x="2240197" y="1671225"/>
            <a:ext cx="6880101" cy="4549744"/>
          </a:xfrm>
          <a:prstGeom prst="rect">
            <a:avLst/>
          </a:prstGeom>
          <a:ln>
            <a:noFill/>
          </a:ln>
          <a:extLst>
            <a:ext uri="{53640926-AAD7-44D8-BBD7-CCE9431645EC}">
              <a14:shadowObscured xmlns:a14="http://schemas.microsoft.com/office/drawing/2010/main"/>
            </a:ext>
          </a:extLst>
        </p:spPr>
      </p:pic>
      <p:sp>
        <p:nvSpPr>
          <p:cNvPr id="6" name="Rectangle 5">
            <a:extLst>
              <a:ext uri="{FF2B5EF4-FFF2-40B4-BE49-F238E27FC236}">
                <a16:creationId xmlns:a16="http://schemas.microsoft.com/office/drawing/2014/main" id="{10433930-0BC7-A59E-0624-A1BA06951A9F}"/>
              </a:ext>
            </a:extLst>
          </p:cNvPr>
          <p:cNvSpPr/>
          <p:nvPr/>
        </p:nvSpPr>
        <p:spPr>
          <a:xfrm>
            <a:off x="5997388" y="4401671"/>
            <a:ext cx="1362636" cy="650578"/>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IN" sz="1400" dirty="0" err="1">
                <a:latin typeface="Arial" panose="020B0604020202020204" pitchFamily="34" charset="0"/>
                <a:cs typeface="Arial" panose="020B0604020202020204" pitchFamily="34" charset="0"/>
              </a:rPr>
              <a:t>Rubixs</a:t>
            </a:r>
            <a:r>
              <a:rPr lang="en-IN" sz="1400" dirty="0">
                <a:latin typeface="Arial" panose="020B0604020202020204" pitchFamily="34" charset="0"/>
                <a:cs typeface="Arial" panose="020B0604020202020204" pitchFamily="34" charset="0"/>
              </a:rPr>
              <a:t> cube decryption</a:t>
            </a:r>
          </a:p>
        </p:txBody>
      </p:sp>
    </p:spTree>
    <p:extLst>
      <p:ext uri="{BB962C8B-B14F-4D97-AF65-F5344CB8AC3E}">
        <p14:creationId xmlns:p14="http://schemas.microsoft.com/office/powerpoint/2010/main" val="39072138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3BC6DA2-9665-AFCA-B4BA-BD38E3EA41CA}"/>
              </a:ext>
            </a:extLst>
          </p:cNvPr>
          <p:cNvSpPr>
            <a:spLocks noGrp="1"/>
          </p:cNvSpPr>
          <p:nvPr>
            <p:ph type="dt" sz="half" idx="2"/>
          </p:nvPr>
        </p:nvSpPr>
        <p:spPr/>
        <p:txBody>
          <a:bodyPr/>
          <a:lstStyle/>
          <a:p>
            <a:fld id="{90EA6C54-2562-43EA-9A1B-F808D04718E7}" type="datetime1">
              <a:rPr lang="en-US" smtClean="0"/>
              <a:t>12/31/2022</a:t>
            </a:fld>
            <a:endParaRPr lang="en-US" dirty="0"/>
          </a:p>
        </p:txBody>
      </p:sp>
      <p:sp>
        <p:nvSpPr>
          <p:cNvPr id="3" name="Slide Number Placeholder 2">
            <a:extLst>
              <a:ext uri="{FF2B5EF4-FFF2-40B4-BE49-F238E27FC236}">
                <a16:creationId xmlns:a16="http://schemas.microsoft.com/office/drawing/2014/main" id="{3EA75FF8-9E64-770B-AD8C-B0BC1A8B6513}"/>
              </a:ext>
            </a:extLst>
          </p:cNvPr>
          <p:cNvSpPr>
            <a:spLocks noGrp="1"/>
          </p:cNvSpPr>
          <p:nvPr>
            <p:ph type="sldNum" sz="quarter" idx="4"/>
          </p:nvPr>
        </p:nvSpPr>
        <p:spPr/>
        <p:txBody>
          <a:bodyPr/>
          <a:lstStyle/>
          <a:p>
            <a:fld id="{294A09A9-5501-47C1-A89A-A340965A2BE2}" type="slidenum">
              <a:rPr lang="en-US" smtClean="0"/>
              <a:pPr/>
              <a:t>12</a:t>
            </a:fld>
            <a:endParaRPr lang="en-US" dirty="0"/>
          </a:p>
        </p:txBody>
      </p:sp>
      <p:sp>
        <p:nvSpPr>
          <p:cNvPr id="4" name="TextBox 3">
            <a:extLst>
              <a:ext uri="{FF2B5EF4-FFF2-40B4-BE49-F238E27FC236}">
                <a16:creationId xmlns:a16="http://schemas.microsoft.com/office/drawing/2014/main" id="{B25CC44B-E222-D0CB-2EA7-80A5BF89F295}"/>
              </a:ext>
            </a:extLst>
          </p:cNvPr>
          <p:cNvSpPr txBox="1"/>
          <p:nvPr/>
        </p:nvSpPr>
        <p:spPr>
          <a:xfrm>
            <a:off x="3621742" y="2644589"/>
            <a:ext cx="6759388" cy="1200329"/>
          </a:xfrm>
          <a:prstGeom prst="rect">
            <a:avLst/>
          </a:prstGeom>
          <a:noFill/>
        </p:spPr>
        <p:txBody>
          <a:bodyPr wrap="square" rtlCol="0">
            <a:spAutoFit/>
          </a:bodyPr>
          <a:lstStyle/>
          <a:p>
            <a:r>
              <a:rPr lang="en-IN" sz="7200" dirty="0">
                <a:solidFill>
                  <a:schemeClr val="accent3">
                    <a:lumMod val="50000"/>
                  </a:schemeClr>
                </a:solidFill>
              </a:rPr>
              <a:t>THANK YOU</a:t>
            </a:r>
          </a:p>
        </p:txBody>
      </p:sp>
    </p:spTree>
    <p:extLst>
      <p:ext uri="{BB962C8B-B14F-4D97-AF65-F5344CB8AC3E}">
        <p14:creationId xmlns:p14="http://schemas.microsoft.com/office/powerpoint/2010/main" val="9306493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5" name="Text Placeholder 24">
            <a:extLst>
              <a:ext uri="{FF2B5EF4-FFF2-40B4-BE49-F238E27FC236}">
                <a16:creationId xmlns:a16="http://schemas.microsoft.com/office/drawing/2014/main" id="{BE394849-EE6D-4358-A824-BBF6E518EAEA}"/>
              </a:ext>
            </a:extLst>
          </p:cNvPr>
          <p:cNvSpPr>
            <a:spLocks noGrp="1"/>
          </p:cNvSpPr>
          <p:nvPr>
            <p:ph type="body" sz="quarter" idx="15"/>
          </p:nvPr>
        </p:nvSpPr>
        <p:spPr/>
        <p:txBody>
          <a:bodyPr/>
          <a:lstStyle/>
          <a:p>
            <a:r>
              <a:rPr lang="en-US" dirty="0"/>
              <a:t>01</a:t>
            </a:r>
          </a:p>
        </p:txBody>
      </p:sp>
      <p:sp>
        <p:nvSpPr>
          <p:cNvPr id="18" name="Title 17">
            <a:extLst>
              <a:ext uri="{FF2B5EF4-FFF2-40B4-BE49-F238E27FC236}">
                <a16:creationId xmlns:a16="http://schemas.microsoft.com/office/drawing/2014/main" id="{EA6B7DE5-BFCC-4EEF-9609-8AA1C7CAD3B0}"/>
              </a:ext>
            </a:extLst>
          </p:cNvPr>
          <p:cNvSpPr>
            <a:spLocks noGrp="1"/>
          </p:cNvSpPr>
          <p:nvPr>
            <p:ph type="title"/>
          </p:nvPr>
        </p:nvSpPr>
        <p:spPr/>
        <p:txBody>
          <a:bodyPr/>
          <a:lstStyle/>
          <a:p>
            <a:r>
              <a:rPr lang="en-US" dirty="0"/>
              <a:t>ABSTRACT</a:t>
            </a:r>
          </a:p>
        </p:txBody>
      </p:sp>
      <p:sp>
        <p:nvSpPr>
          <p:cNvPr id="3" name="Content Placeholder 2">
            <a:extLst>
              <a:ext uri="{FF2B5EF4-FFF2-40B4-BE49-F238E27FC236}">
                <a16:creationId xmlns:a16="http://schemas.microsoft.com/office/drawing/2014/main" id="{95B371F2-DBA5-415A-82C8-651F587B857A}"/>
              </a:ext>
            </a:extLst>
          </p:cNvPr>
          <p:cNvSpPr>
            <a:spLocks noGrp="1"/>
          </p:cNvSpPr>
          <p:nvPr>
            <p:ph type="body" sz="quarter" idx="13"/>
          </p:nvPr>
        </p:nvSpPr>
        <p:spPr>
          <a:xfrm>
            <a:off x="836254" y="1805752"/>
            <a:ext cx="4751070" cy="4391025"/>
          </a:xfrm>
        </p:spPr>
        <p:txBody>
          <a:bodyPr>
            <a:normAutofit/>
          </a:bodyPr>
          <a:lstStyle/>
          <a:p>
            <a:pPr marL="69850" marR="74930" indent="-6350" algn="just">
              <a:lnSpc>
                <a:spcPct val="103000"/>
              </a:lnSpc>
              <a:spcAft>
                <a:spcPts val="1135"/>
              </a:spcAft>
            </a:pPr>
            <a:r>
              <a:rPr lang="en-IN" sz="1800" dirty="0">
                <a:solidFill>
                  <a:schemeClr val="accent3">
                    <a:lumMod val="50000"/>
                  </a:schemeClr>
                </a:solidFill>
                <a:effectLst/>
                <a:latin typeface="+mj-lt"/>
                <a:ea typeface="Cambria" panose="02040503050406030204" pitchFamily="18" charset="0"/>
                <a:cs typeface="Cambria" panose="02040503050406030204" pitchFamily="18" charset="0"/>
              </a:rPr>
              <a:t>Image encryption play a major role in security and information transfer. This is because there are high possibility for large number of attack and hacking of secret images transferred in various sector .Most of the encryption techniques used in present days are either high complex or use simple encode key that can easily be cracked. So the encode key for encryption should be less complex and difficult to crack. Here we developed an algorithm which is uses a less complex </a:t>
            </a:r>
            <a:r>
              <a:rPr lang="en-IN" sz="1800" dirty="0" err="1">
                <a:solidFill>
                  <a:schemeClr val="accent3">
                    <a:lumMod val="50000"/>
                  </a:schemeClr>
                </a:solidFill>
                <a:effectLst/>
                <a:latin typeface="+mj-lt"/>
                <a:ea typeface="Cambria" panose="02040503050406030204" pitchFamily="18" charset="0"/>
                <a:cs typeface="Cambria" panose="02040503050406030204" pitchFamily="18" charset="0"/>
              </a:rPr>
              <a:t>rubix</a:t>
            </a:r>
            <a:r>
              <a:rPr lang="en-IN" sz="1800" dirty="0">
                <a:solidFill>
                  <a:schemeClr val="accent3">
                    <a:lumMod val="50000"/>
                  </a:schemeClr>
                </a:solidFill>
                <a:effectLst/>
                <a:latin typeface="+mj-lt"/>
                <a:ea typeface="Cambria" panose="02040503050406030204" pitchFamily="18" charset="0"/>
                <a:cs typeface="Cambria" panose="02040503050406030204" pitchFamily="18" charset="0"/>
              </a:rPr>
              <a:t> cube algorithm and steganography to make it difficult to crack it. </a:t>
            </a:r>
          </a:p>
        </p:txBody>
      </p:sp>
      <p:sp>
        <p:nvSpPr>
          <p:cNvPr id="34" name="Date Placeholder 33">
            <a:extLst>
              <a:ext uri="{FF2B5EF4-FFF2-40B4-BE49-F238E27FC236}">
                <a16:creationId xmlns:a16="http://schemas.microsoft.com/office/drawing/2014/main" id="{D30A968E-AB03-4BB5-BF8E-EB31DFD33B17}"/>
              </a:ext>
            </a:extLst>
          </p:cNvPr>
          <p:cNvSpPr>
            <a:spLocks noGrp="1"/>
          </p:cNvSpPr>
          <p:nvPr>
            <p:ph type="dt" sz="half" idx="2"/>
          </p:nvPr>
        </p:nvSpPr>
        <p:spPr/>
        <p:txBody>
          <a:bodyPr/>
          <a:lstStyle/>
          <a:p>
            <a:fld id="{9FEF76E7-2EBE-4103-B764-AD23619BE076}" type="datetime1">
              <a:rPr lang="en-US" smtClean="0"/>
              <a:pPr/>
              <a:t>12/30/2022</a:t>
            </a:fld>
            <a:endParaRPr lang="en-US" dirty="0"/>
          </a:p>
        </p:txBody>
      </p:sp>
      <p:sp>
        <p:nvSpPr>
          <p:cNvPr id="35" name="Slide Number Placeholder 34">
            <a:extLst>
              <a:ext uri="{FF2B5EF4-FFF2-40B4-BE49-F238E27FC236}">
                <a16:creationId xmlns:a16="http://schemas.microsoft.com/office/drawing/2014/main" id="{5789CCB9-138D-4D90-8AFB-AC5C73612512}"/>
              </a:ext>
            </a:extLst>
          </p:cNvPr>
          <p:cNvSpPr>
            <a:spLocks noGrp="1"/>
          </p:cNvSpPr>
          <p:nvPr>
            <p:ph type="sldNum" sz="quarter" idx="4"/>
          </p:nvPr>
        </p:nvSpPr>
        <p:spPr/>
        <p:txBody>
          <a:bodyPr/>
          <a:lstStyle/>
          <a:p>
            <a:fld id="{294A09A9-5501-47C1-A89A-A340965A2BE2}" type="slidenum">
              <a:rPr lang="en-US" smtClean="0"/>
              <a:pPr/>
              <a:t>2</a:t>
            </a:fld>
            <a:endParaRPr lang="en-US" dirty="0"/>
          </a:p>
        </p:txBody>
      </p:sp>
      <p:pic>
        <p:nvPicPr>
          <p:cNvPr id="1026" name="Picture 2" descr="Managing Encryption for Data Centers Is Hard. And It Will Get Harder | Data  Center Knowledge | News and analysis for the data center industry">
            <a:extLst>
              <a:ext uri="{FF2B5EF4-FFF2-40B4-BE49-F238E27FC236}">
                <a16:creationId xmlns:a16="http://schemas.microsoft.com/office/drawing/2014/main" id="{6EB62334-681D-EE3D-05AE-758D77DD93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90497" y="1719110"/>
            <a:ext cx="4395260" cy="228215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ntroduction to Encryption. What is Encryption? | by isuru jayathilake |  Medium">
            <a:extLst>
              <a:ext uri="{FF2B5EF4-FFF2-40B4-BE49-F238E27FC236}">
                <a16:creationId xmlns:a16="http://schemas.microsoft.com/office/drawing/2014/main" id="{74AF5407-8795-14B8-98EE-985D295710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00427" y="4178111"/>
            <a:ext cx="4385330" cy="17541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12936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5" name="Text Placeholder 24">
            <a:extLst>
              <a:ext uri="{FF2B5EF4-FFF2-40B4-BE49-F238E27FC236}">
                <a16:creationId xmlns:a16="http://schemas.microsoft.com/office/drawing/2014/main" id="{BE394849-EE6D-4358-A824-BBF6E518EAEA}"/>
              </a:ext>
            </a:extLst>
          </p:cNvPr>
          <p:cNvSpPr>
            <a:spLocks noGrp="1"/>
          </p:cNvSpPr>
          <p:nvPr>
            <p:ph type="body" sz="quarter" idx="15"/>
          </p:nvPr>
        </p:nvSpPr>
        <p:spPr>
          <a:xfrm>
            <a:off x="503144" y="177313"/>
            <a:ext cx="2956560" cy="1333500"/>
          </a:xfrm>
        </p:spPr>
        <p:txBody>
          <a:bodyPr/>
          <a:lstStyle/>
          <a:p>
            <a:r>
              <a:rPr lang="en-US" dirty="0"/>
              <a:t>01</a:t>
            </a:r>
          </a:p>
        </p:txBody>
      </p:sp>
      <p:sp>
        <p:nvSpPr>
          <p:cNvPr id="18" name="Title 17">
            <a:extLst>
              <a:ext uri="{FF2B5EF4-FFF2-40B4-BE49-F238E27FC236}">
                <a16:creationId xmlns:a16="http://schemas.microsoft.com/office/drawing/2014/main" id="{EA6B7DE5-BFCC-4EEF-9609-8AA1C7CAD3B0}"/>
              </a:ext>
            </a:extLst>
          </p:cNvPr>
          <p:cNvSpPr>
            <a:spLocks noGrp="1"/>
          </p:cNvSpPr>
          <p:nvPr>
            <p:ph type="title"/>
          </p:nvPr>
        </p:nvSpPr>
        <p:spPr>
          <a:xfrm>
            <a:off x="992842" y="170198"/>
            <a:ext cx="3935647" cy="1340615"/>
          </a:xfrm>
        </p:spPr>
        <p:txBody>
          <a:bodyPr/>
          <a:lstStyle/>
          <a:p>
            <a:r>
              <a:rPr lang="en-US" dirty="0"/>
              <a:t>Objective </a:t>
            </a:r>
          </a:p>
        </p:txBody>
      </p:sp>
      <p:sp>
        <p:nvSpPr>
          <p:cNvPr id="3" name="Content Placeholder 2">
            <a:extLst>
              <a:ext uri="{FF2B5EF4-FFF2-40B4-BE49-F238E27FC236}">
                <a16:creationId xmlns:a16="http://schemas.microsoft.com/office/drawing/2014/main" id="{95B371F2-DBA5-415A-82C8-651F587B857A}"/>
              </a:ext>
            </a:extLst>
          </p:cNvPr>
          <p:cNvSpPr>
            <a:spLocks noGrp="1"/>
          </p:cNvSpPr>
          <p:nvPr>
            <p:ph type="body" sz="quarter" idx="13"/>
          </p:nvPr>
        </p:nvSpPr>
        <p:spPr>
          <a:xfrm>
            <a:off x="503144" y="1426027"/>
            <a:ext cx="11303374" cy="2670844"/>
          </a:xfrm>
        </p:spPr>
        <p:txBody>
          <a:bodyPr>
            <a:noAutofit/>
          </a:bodyPr>
          <a:lstStyle/>
          <a:p>
            <a:pPr marL="69850" marR="74930" indent="-6350" algn="just">
              <a:lnSpc>
                <a:spcPct val="103000"/>
              </a:lnSpc>
              <a:spcAft>
                <a:spcPts val="1005"/>
              </a:spcAft>
            </a:pPr>
            <a:r>
              <a:rPr lang="en-IN" sz="1800" dirty="0">
                <a:solidFill>
                  <a:schemeClr val="accent3">
                    <a:lumMod val="50000"/>
                  </a:schemeClr>
                </a:solidFill>
                <a:effectLst/>
                <a:latin typeface="+mj-lt"/>
                <a:ea typeface="Cambria" panose="02040503050406030204" pitchFamily="18" charset="0"/>
                <a:cs typeface="Cambria" panose="02040503050406030204" pitchFamily="18" charset="0"/>
              </a:rPr>
              <a:t>In the past few years, several encryption algorithms based on chaotic systems have been proposed as means to protect digital images against cryptographic attacks. These encryption algorithms typically use relatively small key spaces and thus offer limited </a:t>
            </a:r>
            <a:r>
              <a:rPr lang="en-IN" sz="1800" dirty="0" err="1">
                <a:solidFill>
                  <a:schemeClr val="accent3">
                    <a:lumMod val="50000"/>
                  </a:schemeClr>
                </a:solidFill>
                <a:effectLst/>
                <a:latin typeface="+mj-lt"/>
                <a:ea typeface="Cambria" panose="02040503050406030204" pitchFamily="18" charset="0"/>
                <a:cs typeface="Cambria" panose="02040503050406030204" pitchFamily="18" charset="0"/>
              </a:rPr>
              <a:t>security,especially</a:t>
            </a:r>
            <a:r>
              <a:rPr lang="en-IN" sz="1800" dirty="0">
                <a:solidFill>
                  <a:schemeClr val="accent3">
                    <a:lumMod val="50000"/>
                  </a:schemeClr>
                </a:solidFill>
                <a:effectLst/>
                <a:latin typeface="+mj-lt"/>
                <a:ea typeface="Cambria" panose="02040503050406030204" pitchFamily="18" charset="0"/>
                <a:cs typeface="Cambria" panose="02040503050406030204" pitchFamily="18" charset="0"/>
              </a:rPr>
              <a:t> if they are one-dimensional. In this paper, we proposed a novel image encryption algorithm based on Rubik’s cube principle. The original image is scrambled using the principle of Rubik’s cube. Then, XOR operator is applied to rows and columns of the scrambled image using two secret keys. Finally, the experimental results and security analysis show that the proposed image encryption scheme not only can achieve good encryption and perfect hiding ability but also can resist exhaustive attack, statistical attack, and differential attack.</a:t>
            </a:r>
          </a:p>
        </p:txBody>
      </p:sp>
      <p:sp>
        <p:nvSpPr>
          <p:cNvPr id="34" name="Date Placeholder 33">
            <a:extLst>
              <a:ext uri="{FF2B5EF4-FFF2-40B4-BE49-F238E27FC236}">
                <a16:creationId xmlns:a16="http://schemas.microsoft.com/office/drawing/2014/main" id="{D30A968E-AB03-4BB5-BF8E-EB31DFD33B17}"/>
              </a:ext>
            </a:extLst>
          </p:cNvPr>
          <p:cNvSpPr>
            <a:spLocks noGrp="1"/>
          </p:cNvSpPr>
          <p:nvPr>
            <p:ph type="dt" sz="half" idx="2"/>
          </p:nvPr>
        </p:nvSpPr>
        <p:spPr/>
        <p:txBody>
          <a:bodyPr/>
          <a:lstStyle/>
          <a:p>
            <a:fld id="{9FEF76E7-2EBE-4103-B764-AD23619BE076}" type="datetime1">
              <a:rPr lang="en-US" smtClean="0"/>
              <a:pPr/>
              <a:t>12/31/2022</a:t>
            </a:fld>
            <a:endParaRPr lang="en-US" dirty="0"/>
          </a:p>
        </p:txBody>
      </p:sp>
      <p:sp>
        <p:nvSpPr>
          <p:cNvPr id="35" name="Slide Number Placeholder 34">
            <a:extLst>
              <a:ext uri="{FF2B5EF4-FFF2-40B4-BE49-F238E27FC236}">
                <a16:creationId xmlns:a16="http://schemas.microsoft.com/office/drawing/2014/main" id="{5789CCB9-138D-4D90-8AFB-AC5C73612512}"/>
              </a:ext>
            </a:extLst>
          </p:cNvPr>
          <p:cNvSpPr>
            <a:spLocks noGrp="1"/>
          </p:cNvSpPr>
          <p:nvPr>
            <p:ph type="sldNum" sz="quarter" idx="4"/>
          </p:nvPr>
        </p:nvSpPr>
        <p:spPr/>
        <p:txBody>
          <a:bodyPr/>
          <a:lstStyle/>
          <a:p>
            <a:fld id="{294A09A9-5501-47C1-A89A-A340965A2BE2}" type="slidenum">
              <a:rPr lang="en-US" smtClean="0"/>
              <a:pPr/>
              <a:t>3</a:t>
            </a:fld>
            <a:endParaRPr lang="en-US" dirty="0"/>
          </a:p>
        </p:txBody>
      </p:sp>
      <p:pic>
        <p:nvPicPr>
          <p:cNvPr id="1028" name="Picture 4" descr="Introduction to Encryption. What is Encryption? | by isuru jayathilake |  Medium">
            <a:extLst>
              <a:ext uri="{FF2B5EF4-FFF2-40B4-BE49-F238E27FC236}">
                <a16:creationId xmlns:a16="http://schemas.microsoft.com/office/drawing/2014/main" id="{74AF5407-8795-14B8-98EE-985D295710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34687" y="4527448"/>
            <a:ext cx="4522625" cy="1809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67791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8" name="Title 27">
            <a:extLst>
              <a:ext uri="{FF2B5EF4-FFF2-40B4-BE49-F238E27FC236}">
                <a16:creationId xmlns:a16="http://schemas.microsoft.com/office/drawing/2014/main" id="{BF59AC89-2307-4F1C-962F-D954A6C80A28}"/>
              </a:ext>
            </a:extLst>
          </p:cNvPr>
          <p:cNvSpPr>
            <a:spLocks noGrp="1"/>
          </p:cNvSpPr>
          <p:nvPr>
            <p:ph type="title"/>
          </p:nvPr>
        </p:nvSpPr>
        <p:spPr/>
        <p:txBody>
          <a:bodyPr>
            <a:normAutofit fontScale="90000"/>
          </a:bodyPr>
          <a:lstStyle/>
          <a:p>
            <a:r>
              <a:rPr lang="en-US" sz="5400" dirty="0">
                <a:solidFill>
                  <a:schemeClr val="accent2">
                    <a:lumMod val="50000"/>
                  </a:schemeClr>
                </a:solidFill>
              </a:rPr>
              <a:t>MODULES :</a:t>
            </a:r>
            <a:br>
              <a:rPr lang="en-US" dirty="0">
                <a:solidFill>
                  <a:schemeClr val="accent2">
                    <a:lumMod val="50000"/>
                  </a:schemeClr>
                </a:solidFill>
              </a:rPr>
            </a:br>
            <a:r>
              <a:rPr lang="en-US" sz="2700" dirty="0">
                <a:solidFill>
                  <a:schemeClr val="accent2">
                    <a:lumMod val="50000"/>
                  </a:schemeClr>
                </a:solidFill>
              </a:rPr>
              <a:t>1.IMAGE ENCRYPTION USING RUBIX CUBE METHOD</a:t>
            </a:r>
            <a:br>
              <a:rPr lang="en-US" sz="2700" dirty="0">
                <a:solidFill>
                  <a:schemeClr val="accent2">
                    <a:lumMod val="50000"/>
                  </a:schemeClr>
                </a:solidFill>
              </a:rPr>
            </a:br>
            <a:r>
              <a:rPr lang="en-US" sz="2700" dirty="0">
                <a:solidFill>
                  <a:schemeClr val="accent2">
                    <a:lumMod val="50000"/>
                  </a:schemeClr>
                </a:solidFill>
              </a:rPr>
              <a:t>2.STEGANOGRAPHY</a:t>
            </a:r>
          </a:p>
        </p:txBody>
      </p:sp>
      <p:sp>
        <p:nvSpPr>
          <p:cNvPr id="15" name="Date Placeholder 14">
            <a:extLst>
              <a:ext uri="{FF2B5EF4-FFF2-40B4-BE49-F238E27FC236}">
                <a16:creationId xmlns:a16="http://schemas.microsoft.com/office/drawing/2014/main" id="{740F1142-57E3-40C3-9A2A-3B1C8975905A}"/>
              </a:ext>
            </a:extLst>
          </p:cNvPr>
          <p:cNvSpPr>
            <a:spLocks noGrp="1"/>
          </p:cNvSpPr>
          <p:nvPr>
            <p:ph type="dt" sz="half" idx="2"/>
          </p:nvPr>
        </p:nvSpPr>
        <p:spPr/>
        <p:txBody>
          <a:bodyPr/>
          <a:lstStyle/>
          <a:p>
            <a:fld id="{B93BF043-A0E2-48C9-80FB-0A3EF98DDCEF}" type="datetime1">
              <a:rPr lang="en-US" smtClean="0"/>
              <a:pPr/>
              <a:t>12/31/2022</a:t>
            </a:fld>
            <a:endParaRPr lang="en-US" dirty="0"/>
          </a:p>
        </p:txBody>
      </p:sp>
      <p:sp>
        <p:nvSpPr>
          <p:cNvPr id="16" name="Slide Number Placeholder 15">
            <a:extLst>
              <a:ext uri="{FF2B5EF4-FFF2-40B4-BE49-F238E27FC236}">
                <a16:creationId xmlns:a16="http://schemas.microsoft.com/office/drawing/2014/main" id="{ED61D9CF-8ACA-4237-8E03-D79B6B89F0F2}"/>
              </a:ext>
            </a:extLst>
          </p:cNvPr>
          <p:cNvSpPr>
            <a:spLocks noGrp="1"/>
          </p:cNvSpPr>
          <p:nvPr>
            <p:ph type="sldNum" sz="quarter" idx="4"/>
          </p:nvPr>
        </p:nvSpPr>
        <p:spPr/>
        <p:txBody>
          <a:bodyPr/>
          <a:lstStyle/>
          <a:p>
            <a:fld id="{294A09A9-5501-47C1-A89A-A340965A2BE2}" type="slidenum">
              <a:rPr lang="en-US" smtClean="0"/>
              <a:pPr/>
              <a:t>4</a:t>
            </a:fld>
            <a:endParaRPr lang="en-US" dirty="0"/>
          </a:p>
        </p:txBody>
      </p:sp>
      <p:pic>
        <p:nvPicPr>
          <p:cNvPr id="4" name="Picture Placeholder 9">
            <a:extLst>
              <a:ext uri="{FF2B5EF4-FFF2-40B4-BE49-F238E27FC236}">
                <a16:creationId xmlns:a16="http://schemas.microsoft.com/office/drawing/2014/main" id="{02865CC2-8BEE-316A-D0F6-F2109E259070}"/>
              </a:ext>
            </a:extLst>
          </p:cNvPr>
          <p:cNvPicPr>
            <a:picLocks noChangeAspect="1"/>
          </p:cNvPicPr>
          <p:nvPr/>
        </p:nvPicPr>
        <p:blipFill>
          <a:blip r:embed="rId2"/>
          <a:srcRect/>
          <a:stretch/>
        </p:blipFill>
        <p:spPr>
          <a:xfrm>
            <a:off x="448142" y="0"/>
            <a:ext cx="5144213" cy="6858000"/>
          </a:xfrm>
          <a:prstGeom prst="rect">
            <a:avLst/>
          </a:prstGeom>
        </p:spPr>
      </p:pic>
    </p:spTree>
    <p:extLst>
      <p:ext uri="{BB962C8B-B14F-4D97-AF65-F5344CB8AC3E}">
        <p14:creationId xmlns:p14="http://schemas.microsoft.com/office/powerpoint/2010/main" val="34839995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5" name="Text Placeholder 24">
            <a:extLst>
              <a:ext uri="{FF2B5EF4-FFF2-40B4-BE49-F238E27FC236}">
                <a16:creationId xmlns:a16="http://schemas.microsoft.com/office/drawing/2014/main" id="{BE394849-EE6D-4358-A824-BBF6E518EAEA}"/>
              </a:ext>
            </a:extLst>
          </p:cNvPr>
          <p:cNvSpPr>
            <a:spLocks noGrp="1"/>
          </p:cNvSpPr>
          <p:nvPr>
            <p:ph type="body" sz="quarter" idx="15"/>
          </p:nvPr>
        </p:nvSpPr>
        <p:spPr/>
        <p:txBody>
          <a:bodyPr/>
          <a:lstStyle/>
          <a:p>
            <a:r>
              <a:rPr lang="en-US" dirty="0"/>
              <a:t>01</a:t>
            </a:r>
          </a:p>
        </p:txBody>
      </p:sp>
      <p:sp>
        <p:nvSpPr>
          <p:cNvPr id="18" name="Title 17">
            <a:extLst>
              <a:ext uri="{FF2B5EF4-FFF2-40B4-BE49-F238E27FC236}">
                <a16:creationId xmlns:a16="http://schemas.microsoft.com/office/drawing/2014/main" id="{EA6B7DE5-BFCC-4EEF-9609-8AA1C7CAD3B0}"/>
              </a:ext>
            </a:extLst>
          </p:cNvPr>
          <p:cNvSpPr>
            <a:spLocks noGrp="1"/>
          </p:cNvSpPr>
          <p:nvPr>
            <p:ph type="title"/>
          </p:nvPr>
        </p:nvSpPr>
        <p:spPr>
          <a:xfrm>
            <a:off x="1028700" y="456173"/>
            <a:ext cx="6555441" cy="1340615"/>
          </a:xfrm>
        </p:spPr>
        <p:txBody>
          <a:bodyPr/>
          <a:lstStyle/>
          <a:p>
            <a:r>
              <a:rPr lang="en-US" dirty="0"/>
              <a:t>IMAGE ENCRYPTION</a:t>
            </a:r>
          </a:p>
        </p:txBody>
      </p:sp>
      <p:sp>
        <p:nvSpPr>
          <p:cNvPr id="3" name="Content Placeholder 2">
            <a:extLst>
              <a:ext uri="{FF2B5EF4-FFF2-40B4-BE49-F238E27FC236}">
                <a16:creationId xmlns:a16="http://schemas.microsoft.com/office/drawing/2014/main" id="{95B371F2-DBA5-415A-82C8-651F587B857A}"/>
              </a:ext>
            </a:extLst>
          </p:cNvPr>
          <p:cNvSpPr>
            <a:spLocks noGrp="1"/>
          </p:cNvSpPr>
          <p:nvPr>
            <p:ph type="body" sz="quarter" idx="13"/>
          </p:nvPr>
        </p:nvSpPr>
        <p:spPr>
          <a:xfrm>
            <a:off x="836254" y="1949003"/>
            <a:ext cx="5259746" cy="4391025"/>
          </a:xfrm>
        </p:spPr>
        <p:txBody>
          <a:bodyPr>
            <a:normAutofit/>
          </a:bodyPr>
          <a:lstStyle/>
          <a:p>
            <a:pPr marL="69850" marR="74930" indent="-6350" algn="just">
              <a:lnSpc>
                <a:spcPct val="103000"/>
              </a:lnSpc>
              <a:spcAft>
                <a:spcPts val="1135"/>
              </a:spcAft>
            </a:pPr>
            <a:r>
              <a:rPr lang="en-IN" sz="2000" dirty="0">
                <a:solidFill>
                  <a:schemeClr val="accent3">
                    <a:lumMod val="50000"/>
                  </a:schemeClr>
                </a:solidFill>
                <a:ea typeface="Cambria" panose="02040503050406030204" pitchFamily="18" charset="0"/>
                <a:cs typeface="Cambria" panose="02040503050406030204" pitchFamily="18" charset="0"/>
              </a:rPr>
              <a:t>IMAGE ENCRYPTION USING RUBIXS CUBE METHOD IS A LESS COMPLEX METHOD FOR ENCRYPTION OF A IMAGE WHICH USE A ENCRYPTION KEY THAT SHUFFLES THE ROWS AND COLUMNS OF PIXELS LIKE SHUFFLING A RUBIXS CUBE. THIS IMAGE CAN BE DECRYPTED BY REVERSING THE SAME PROCESS</a:t>
            </a:r>
            <a:endParaRPr lang="en-IN" sz="2000" dirty="0">
              <a:solidFill>
                <a:schemeClr val="accent3">
                  <a:lumMod val="50000"/>
                </a:schemeClr>
              </a:solidFill>
              <a:effectLst/>
              <a:ea typeface="Cambria" panose="02040503050406030204" pitchFamily="18" charset="0"/>
              <a:cs typeface="Cambria" panose="02040503050406030204" pitchFamily="18" charset="0"/>
            </a:endParaRPr>
          </a:p>
        </p:txBody>
      </p:sp>
      <p:sp>
        <p:nvSpPr>
          <p:cNvPr id="34" name="Date Placeholder 33">
            <a:extLst>
              <a:ext uri="{FF2B5EF4-FFF2-40B4-BE49-F238E27FC236}">
                <a16:creationId xmlns:a16="http://schemas.microsoft.com/office/drawing/2014/main" id="{D30A968E-AB03-4BB5-BF8E-EB31DFD33B17}"/>
              </a:ext>
            </a:extLst>
          </p:cNvPr>
          <p:cNvSpPr>
            <a:spLocks noGrp="1"/>
          </p:cNvSpPr>
          <p:nvPr>
            <p:ph type="dt" sz="half" idx="2"/>
          </p:nvPr>
        </p:nvSpPr>
        <p:spPr/>
        <p:txBody>
          <a:bodyPr/>
          <a:lstStyle/>
          <a:p>
            <a:fld id="{9FEF76E7-2EBE-4103-B764-AD23619BE076}" type="datetime1">
              <a:rPr lang="en-US" smtClean="0"/>
              <a:pPr/>
              <a:t>12/31/2022</a:t>
            </a:fld>
            <a:endParaRPr lang="en-US" dirty="0"/>
          </a:p>
        </p:txBody>
      </p:sp>
      <p:sp>
        <p:nvSpPr>
          <p:cNvPr id="35" name="Slide Number Placeholder 34">
            <a:extLst>
              <a:ext uri="{FF2B5EF4-FFF2-40B4-BE49-F238E27FC236}">
                <a16:creationId xmlns:a16="http://schemas.microsoft.com/office/drawing/2014/main" id="{5789CCB9-138D-4D90-8AFB-AC5C73612512}"/>
              </a:ext>
            </a:extLst>
          </p:cNvPr>
          <p:cNvSpPr>
            <a:spLocks noGrp="1"/>
          </p:cNvSpPr>
          <p:nvPr>
            <p:ph type="sldNum" sz="quarter" idx="4"/>
          </p:nvPr>
        </p:nvSpPr>
        <p:spPr/>
        <p:txBody>
          <a:bodyPr/>
          <a:lstStyle/>
          <a:p>
            <a:fld id="{294A09A9-5501-47C1-A89A-A340965A2BE2}" type="slidenum">
              <a:rPr lang="en-US" smtClean="0"/>
              <a:pPr/>
              <a:t>5</a:t>
            </a:fld>
            <a:endParaRPr lang="en-US" dirty="0"/>
          </a:p>
        </p:txBody>
      </p:sp>
      <p:pic>
        <p:nvPicPr>
          <p:cNvPr id="1026" name="Picture 2" descr="Managing Encryption for Data Centers Is Hard. And It Will Get Harder | Data  Center Knowledge | News and analysis for the data center industry">
            <a:extLst>
              <a:ext uri="{FF2B5EF4-FFF2-40B4-BE49-F238E27FC236}">
                <a16:creationId xmlns:a16="http://schemas.microsoft.com/office/drawing/2014/main" id="{6EB62334-681D-EE3D-05AE-758D77DD93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90497" y="1719110"/>
            <a:ext cx="4395260" cy="228215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ntroduction to Encryption. What is Encryption? | by isuru jayathilake |  Medium">
            <a:extLst>
              <a:ext uri="{FF2B5EF4-FFF2-40B4-BE49-F238E27FC236}">
                <a16:creationId xmlns:a16="http://schemas.microsoft.com/office/drawing/2014/main" id="{74AF5407-8795-14B8-98EE-985D295710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00427" y="4178111"/>
            <a:ext cx="4385330" cy="17541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52290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 Placeholder 24">
            <a:extLst>
              <a:ext uri="{FF2B5EF4-FFF2-40B4-BE49-F238E27FC236}">
                <a16:creationId xmlns:a16="http://schemas.microsoft.com/office/drawing/2014/main" id="{BE394849-EE6D-4358-A824-BBF6E518EAEA}"/>
              </a:ext>
            </a:extLst>
          </p:cNvPr>
          <p:cNvSpPr>
            <a:spLocks noGrp="1"/>
          </p:cNvSpPr>
          <p:nvPr>
            <p:ph type="body" sz="quarter" idx="15"/>
          </p:nvPr>
        </p:nvSpPr>
        <p:spPr/>
        <p:txBody>
          <a:bodyPr/>
          <a:lstStyle/>
          <a:p>
            <a:r>
              <a:rPr lang="en-US" dirty="0"/>
              <a:t>02</a:t>
            </a:r>
          </a:p>
        </p:txBody>
      </p:sp>
      <p:sp>
        <p:nvSpPr>
          <p:cNvPr id="18" name="Title 17">
            <a:extLst>
              <a:ext uri="{FF2B5EF4-FFF2-40B4-BE49-F238E27FC236}">
                <a16:creationId xmlns:a16="http://schemas.microsoft.com/office/drawing/2014/main" id="{EA6B7DE5-BFCC-4EEF-9609-8AA1C7CAD3B0}"/>
              </a:ext>
            </a:extLst>
          </p:cNvPr>
          <p:cNvSpPr>
            <a:spLocks noGrp="1"/>
          </p:cNvSpPr>
          <p:nvPr>
            <p:ph type="title"/>
          </p:nvPr>
        </p:nvSpPr>
        <p:spPr>
          <a:xfrm>
            <a:off x="1028700" y="465137"/>
            <a:ext cx="7640171" cy="1340615"/>
          </a:xfrm>
        </p:spPr>
        <p:txBody>
          <a:bodyPr/>
          <a:lstStyle/>
          <a:p>
            <a:r>
              <a:rPr lang="en-US" dirty="0"/>
              <a:t>What is </a:t>
            </a:r>
            <a:r>
              <a:rPr lang="en-US" dirty="0" err="1"/>
              <a:t>steganograpy</a:t>
            </a:r>
            <a:endParaRPr lang="en-US" dirty="0"/>
          </a:p>
        </p:txBody>
      </p:sp>
      <p:sp>
        <p:nvSpPr>
          <p:cNvPr id="3" name="Content Placeholder 2">
            <a:extLst>
              <a:ext uri="{FF2B5EF4-FFF2-40B4-BE49-F238E27FC236}">
                <a16:creationId xmlns:a16="http://schemas.microsoft.com/office/drawing/2014/main" id="{95B371F2-DBA5-415A-82C8-651F587B857A}"/>
              </a:ext>
            </a:extLst>
          </p:cNvPr>
          <p:cNvSpPr>
            <a:spLocks noGrp="1"/>
          </p:cNvSpPr>
          <p:nvPr>
            <p:ph type="body" sz="quarter" idx="13"/>
          </p:nvPr>
        </p:nvSpPr>
        <p:spPr/>
        <p:txBody>
          <a:bodyPr/>
          <a:lstStyle/>
          <a:p>
            <a:r>
              <a:rPr lang="en-US" b="0" i="0" u="none" strike="noStrike" dirty="0">
                <a:effectLst/>
                <a:latin typeface="+mj-lt"/>
                <a:hlinkClick r:id="rId2">
                  <a:extLst>
                    <a:ext uri="{A12FA001-AC4F-418D-AE19-62706E023703}">
                      <ahyp:hlinkClr xmlns:ahyp="http://schemas.microsoft.com/office/drawing/2018/hyperlinkcolor" val="tx"/>
                    </a:ext>
                  </a:extLst>
                </a:hlinkClick>
              </a:rPr>
              <a:t>Steganography</a:t>
            </a:r>
            <a:r>
              <a:rPr lang="en-US" b="0" i="0" dirty="0">
                <a:effectLst/>
                <a:latin typeface="+mj-lt"/>
              </a:rPr>
              <a:t> is the practice of concealing a file, message, image, or video within another file, message, image, or video.</a:t>
            </a:r>
          </a:p>
          <a:p>
            <a:r>
              <a:rPr lang="en-US" b="0" i="0" dirty="0">
                <a:effectLst/>
                <a:latin typeface="+mj-lt"/>
              </a:rPr>
              <a:t>In other words, steganography is more discreet than cryptography when we want to send a secret information. On the other hand, the hidden message is easier to extract.</a:t>
            </a:r>
            <a:endParaRPr lang="en-US" dirty="0">
              <a:latin typeface="+mj-lt"/>
            </a:endParaRPr>
          </a:p>
        </p:txBody>
      </p:sp>
      <p:sp>
        <p:nvSpPr>
          <p:cNvPr id="34" name="Date Placeholder 33">
            <a:extLst>
              <a:ext uri="{FF2B5EF4-FFF2-40B4-BE49-F238E27FC236}">
                <a16:creationId xmlns:a16="http://schemas.microsoft.com/office/drawing/2014/main" id="{D30A968E-AB03-4BB5-BF8E-EB31DFD33B17}"/>
              </a:ext>
            </a:extLst>
          </p:cNvPr>
          <p:cNvSpPr>
            <a:spLocks noGrp="1"/>
          </p:cNvSpPr>
          <p:nvPr>
            <p:ph type="dt" sz="half" idx="2"/>
          </p:nvPr>
        </p:nvSpPr>
        <p:spPr/>
        <p:txBody>
          <a:bodyPr/>
          <a:lstStyle/>
          <a:p>
            <a:fld id="{9FEF76E7-2EBE-4103-B764-AD23619BE076}" type="datetime1">
              <a:rPr lang="en-US" smtClean="0"/>
              <a:pPr/>
              <a:t>12/31/2022</a:t>
            </a:fld>
            <a:endParaRPr lang="en-US" dirty="0"/>
          </a:p>
        </p:txBody>
      </p:sp>
      <p:sp>
        <p:nvSpPr>
          <p:cNvPr id="35" name="Slide Number Placeholder 34">
            <a:extLst>
              <a:ext uri="{FF2B5EF4-FFF2-40B4-BE49-F238E27FC236}">
                <a16:creationId xmlns:a16="http://schemas.microsoft.com/office/drawing/2014/main" id="{5789CCB9-138D-4D90-8AFB-AC5C73612512}"/>
              </a:ext>
            </a:extLst>
          </p:cNvPr>
          <p:cNvSpPr>
            <a:spLocks noGrp="1"/>
          </p:cNvSpPr>
          <p:nvPr>
            <p:ph type="sldNum" sz="quarter" idx="4"/>
          </p:nvPr>
        </p:nvSpPr>
        <p:spPr/>
        <p:txBody>
          <a:bodyPr/>
          <a:lstStyle/>
          <a:p>
            <a:fld id="{294A09A9-5501-47C1-A89A-A340965A2BE2}" type="slidenum">
              <a:rPr lang="en-US" smtClean="0"/>
              <a:pPr/>
              <a:t>6</a:t>
            </a:fld>
            <a:endParaRPr lang="en-US" dirty="0"/>
          </a:p>
        </p:txBody>
      </p:sp>
      <p:pic>
        <p:nvPicPr>
          <p:cNvPr id="2050" name="Picture 2" descr="What is Steganography |SkillRary">
            <a:extLst>
              <a:ext uri="{FF2B5EF4-FFF2-40B4-BE49-F238E27FC236}">
                <a16:creationId xmlns:a16="http://schemas.microsoft.com/office/drawing/2014/main" id="{526B7FDA-85D8-D35E-6465-CB6C38A3A9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30383" y="2208679"/>
            <a:ext cx="5967919" cy="31880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83502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 Placeholder 24">
            <a:extLst>
              <a:ext uri="{FF2B5EF4-FFF2-40B4-BE49-F238E27FC236}">
                <a16:creationId xmlns:a16="http://schemas.microsoft.com/office/drawing/2014/main" id="{BE394849-EE6D-4358-A824-BBF6E518EAEA}"/>
              </a:ext>
            </a:extLst>
          </p:cNvPr>
          <p:cNvSpPr>
            <a:spLocks noGrp="1"/>
          </p:cNvSpPr>
          <p:nvPr>
            <p:ph type="body" sz="quarter" idx="15"/>
          </p:nvPr>
        </p:nvSpPr>
        <p:spPr/>
        <p:txBody>
          <a:bodyPr/>
          <a:lstStyle/>
          <a:p>
            <a:r>
              <a:rPr lang="en-US" dirty="0"/>
              <a:t>02</a:t>
            </a:r>
          </a:p>
        </p:txBody>
      </p:sp>
      <p:sp>
        <p:nvSpPr>
          <p:cNvPr id="18" name="Title 17">
            <a:extLst>
              <a:ext uri="{FF2B5EF4-FFF2-40B4-BE49-F238E27FC236}">
                <a16:creationId xmlns:a16="http://schemas.microsoft.com/office/drawing/2014/main" id="{EA6B7DE5-BFCC-4EEF-9609-8AA1C7CAD3B0}"/>
              </a:ext>
            </a:extLst>
          </p:cNvPr>
          <p:cNvSpPr>
            <a:spLocks noGrp="1"/>
          </p:cNvSpPr>
          <p:nvPr>
            <p:ph type="title"/>
          </p:nvPr>
        </p:nvSpPr>
        <p:spPr>
          <a:xfrm>
            <a:off x="1028700" y="465137"/>
            <a:ext cx="7640171" cy="1340615"/>
          </a:xfrm>
        </p:spPr>
        <p:txBody>
          <a:bodyPr/>
          <a:lstStyle/>
          <a:p>
            <a:r>
              <a:rPr lang="en-US" dirty="0"/>
              <a:t>Why </a:t>
            </a:r>
            <a:r>
              <a:rPr lang="en-US" dirty="0" err="1"/>
              <a:t>steganograpy</a:t>
            </a:r>
            <a:endParaRPr lang="en-US" dirty="0"/>
          </a:p>
        </p:txBody>
      </p:sp>
      <p:sp>
        <p:nvSpPr>
          <p:cNvPr id="3" name="Content Placeholder 2">
            <a:extLst>
              <a:ext uri="{FF2B5EF4-FFF2-40B4-BE49-F238E27FC236}">
                <a16:creationId xmlns:a16="http://schemas.microsoft.com/office/drawing/2014/main" id="{95B371F2-DBA5-415A-82C8-651F587B857A}"/>
              </a:ext>
            </a:extLst>
          </p:cNvPr>
          <p:cNvSpPr>
            <a:spLocks noGrp="1"/>
          </p:cNvSpPr>
          <p:nvPr>
            <p:ph type="body" sz="quarter" idx="13"/>
          </p:nvPr>
        </p:nvSpPr>
        <p:spPr/>
        <p:txBody>
          <a:bodyPr/>
          <a:lstStyle/>
          <a:p>
            <a:r>
              <a:rPr lang="en-US" dirty="0">
                <a:latin typeface="+mj-lt"/>
              </a:rPr>
              <a:t>Since we used simple and less complex </a:t>
            </a:r>
            <a:r>
              <a:rPr lang="en-US" dirty="0" err="1">
                <a:latin typeface="+mj-lt"/>
              </a:rPr>
              <a:t>rubix</a:t>
            </a:r>
            <a:r>
              <a:rPr lang="en-US" dirty="0">
                <a:latin typeface="+mj-lt"/>
              </a:rPr>
              <a:t> cube method for the encryption it has a high possibility to be get cracked by attack.</a:t>
            </a:r>
          </a:p>
          <a:p>
            <a:r>
              <a:rPr lang="en-US" dirty="0">
                <a:latin typeface="+mj-lt"/>
              </a:rPr>
              <a:t>So we need better additional option to make it more complex and using steganography is more easy and effect way which hides the encrypted image using cover image.</a:t>
            </a:r>
          </a:p>
        </p:txBody>
      </p:sp>
      <p:sp>
        <p:nvSpPr>
          <p:cNvPr id="34" name="Date Placeholder 33">
            <a:extLst>
              <a:ext uri="{FF2B5EF4-FFF2-40B4-BE49-F238E27FC236}">
                <a16:creationId xmlns:a16="http://schemas.microsoft.com/office/drawing/2014/main" id="{D30A968E-AB03-4BB5-BF8E-EB31DFD33B17}"/>
              </a:ext>
            </a:extLst>
          </p:cNvPr>
          <p:cNvSpPr>
            <a:spLocks noGrp="1"/>
          </p:cNvSpPr>
          <p:nvPr>
            <p:ph type="dt" sz="half" idx="2"/>
          </p:nvPr>
        </p:nvSpPr>
        <p:spPr/>
        <p:txBody>
          <a:bodyPr/>
          <a:lstStyle/>
          <a:p>
            <a:fld id="{9FEF76E7-2EBE-4103-B764-AD23619BE076}" type="datetime1">
              <a:rPr lang="en-US" smtClean="0"/>
              <a:pPr/>
              <a:t>12/31/2022</a:t>
            </a:fld>
            <a:endParaRPr lang="en-US" dirty="0"/>
          </a:p>
        </p:txBody>
      </p:sp>
      <p:sp>
        <p:nvSpPr>
          <p:cNvPr id="35" name="Slide Number Placeholder 34">
            <a:extLst>
              <a:ext uri="{FF2B5EF4-FFF2-40B4-BE49-F238E27FC236}">
                <a16:creationId xmlns:a16="http://schemas.microsoft.com/office/drawing/2014/main" id="{5789CCB9-138D-4D90-8AFB-AC5C73612512}"/>
              </a:ext>
            </a:extLst>
          </p:cNvPr>
          <p:cNvSpPr>
            <a:spLocks noGrp="1"/>
          </p:cNvSpPr>
          <p:nvPr>
            <p:ph type="sldNum" sz="quarter" idx="4"/>
          </p:nvPr>
        </p:nvSpPr>
        <p:spPr/>
        <p:txBody>
          <a:bodyPr/>
          <a:lstStyle/>
          <a:p>
            <a:fld id="{294A09A9-5501-47C1-A89A-A340965A2BE2}" type="slidenum">
              <a:rPr lang="en-US" smtClean="0"/>
              <a:pPr/>
              <a:t>7</a:t>
            </a:fld>
            <a:endParaRPr lang="en-US" dirty="0"/>
          </a:p>
        </p:txBody>
      </p:sp>
      <p:pic>
        <p:nvPicPr>
          <p:cNvPr id="1028" name="Picture 4">
            <a:hlinkClick r:id="rId2"/>
            <a:extLst>
              <a:ext uri="{FF2B5EF4-FFF2-40B4-BE49-F238E27FC236}">
                <a16:creationId xmlns:a16="http://schemas.microsoft.com/office/drawing/2014/main" id="{BDB981DF-799B-F9F9-89BD-9772561CF3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30688" y="2715746"/>
            <a:ext cx="6301327" cy="22686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35344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 Placeholder 24">
            <a:extLst>
              <a:ext uri="{FF2B5EF4-FFF2-40B4-BE49-F238E27FC236}">
                <a16:creationId xmlns:a16="http://schemas.microsoft.com/office/drawing/2014/main" id="{BE394849-EE6D-4358-A824-BBF6E518EAEA}"/>
              </a:ext>
            </a:extLst>
          </p:cNvPr>
          <p:cNvSpPr>
            <a:spLocks noGrp="1"/>
          </p:cNvSpPr>
          <p:nvPr>
            <p:ph type="body" sz="quarter" idx="15"/>
          </p:nvPr>
        </p:nvSpPr>
        <p:spPr/>
        <p:txBody>
          <a:bodyPr/>
          <a:lstStyle/>
          <a:p>
            <a:r>
              <a:rPr lang="en-US" dirty="0"/>
              <a:t>02</a:t>
            </a:r>
          </a:p>
        </p:txBody>
      </p:sp>
      <p:sp>
        <p:nvSpPr>
          <p:cNvPr id="18" name="Title 17">
            <a:extLst>
              <a:ext uri="{FF2B5EF4-FFF2-40B4-BE49-F238E27FC236}">
                <a16:creationId xmlns:a16="http://schemas.microsoft.com/office/drawing/2014/main" id="{EA6B7DE5-BFCC-4EEF-9609-8AA1C7CAD3B0}"/>
              </a:ext>
            </a:extLst>
          </p:cNvPr>
          <p:cNvSpPr>
            <a:spLocks noGrp="1"/>
          </p:cNvSpPr>
          <p:nvPr>
            <p:ph type="title"/>
          </p:nvPr>
        </p:nvSpPr>
        <p:spPr>
          <a:xfrm>
            <a:off x="1028700" y="465137"/>
            <a:ext cx="10401383" cy="1340615"/>
          </a:xfrm>
        </p:spPr>
        <p:txBody>
          <a:bodyPr/>
          <a:lstStyle/>
          <a:p>
            <a:r>
              <a:rPr lang="en-US" dirty="0"/>
              <a:t>Image steganography methodology</a:t>
            </a:r>
          </a:p>
        </p:txBody>
      </p:sp>
      <p:sp>
        <p:nvSpPr>
          <p:cNvPr id="3" name="Content Placeholder 2">
            <a:extLst>
              <a:ext uri="{FF2B5EF4-FFF2-40B4-BE49-F238E27FC236}">
                <a16:creationId xmlns:a16="http://schemas.microsoft.com/office/drawing/2014/main" id="{95B371F2-DBA5-415A-82C8-651F587B857A}"/>
              </a:ext>
            </a:extLst>
          </p:cNvPr>
          <p:cNvSpPr>
            <a:spLocks noGrp="1"/>
          </p:cNvSpPr>
          <p:nvPr>
            <p:ph type="body" sz="quarter" idx="13"/>
          </p:nvPr>
        </p:nvSpPr>
        <p:spPr/>
        <p:txBody>
          <a:bodyPr/>
          <a:lstStyle/>
          <a:p>
            <a:r>
              <a:rPr lang="en-US" dirty="0">
                <a:latin typeface="+mj-lt"/>
              </a:rPr>
              <a:t>.</a:t>
            </a:r>
          </a:p>
        </p:txBody>
      </p:sp>
      <p:sp>
        <p:nvSpPr>
          <p:cNvPr id="34" name="Date Placeholder 33">
            <a:extLst>
              <a:ext uri="{FF2B5EF4-FFF2-40B4-BE49-F238E27FC236}">
                <a16:creationId xmlns:a16="http://schemas.microsoft.com/office/drawing/2014/main" id="{D30A968E-AB03-4BB5-BF8E-EB31DFD33B17}"/>
              </a:ext>
            </a:extLst>
          </p:cNvPr>
          <p:cNvSpPr>
            <a:spLocks noGrp="1"/>
          </p:cNvSpPr>
          <p:nvPr>
            <p:ph type="dt" sz="half" idx="2"/>
          </p:nvPr>
        </p:nvSpPr>
        <p:spPr/>
        <p:txBody>
          <a:bodyPr/>
          <a:lstStyle/>
          <a:p>
            <a:fld id="{9FEF76E7-2EBE-4103-B764-AD23619BE076}" type="datetime1">
              <a:rPr lang="en-US" smtClean="0"/>
              <a:pPr/>
              <a:t>12/31/2022</a:t>
            </a:fld>
            <a:endParaRPr lang="en-US" dirty="0"/>
          </a:p>
        </p:txBody>
      </p:sp>
      <p:sp>
        <p:nvSpPr>
          <p:cNvPr id="35" name="Slide Number Placeholder 34">
            <a:extLst>
              <a:ext uri="{FF2B5EF4-FFF2-40B4-BE49-F238E27FC236}">
                <a16:creationId xmlns:a16="http://schemas.microsoft.com/office/drawing/2014/main" id="{5789CCB9-138D-4D90-8AFB-AC5C73612512}"/>
              </a:ext>
            </a:extLst>
          </p:cNvPr>
          <p:cNvSpPr>
            <a:spLocks noGrp="1"/>
          </p:cNvSpPr>
          <p:nvPr>
            <p:ph type="sldNum" sz="quarter" idx="4"/>
          </p:nvPr>
        </p:nvSpPr>
        <p:spPr/>
        <p:txBody>
          <a:bodyPr/>
          <a:lstStyle/>
          <a:p>
            <a:fld id="{294A09A9-5501-47C1-A89A-A340965A2BE2}" type="slidenum">
              <a:rPr lang="en-US" smtClean="0"/>
              <a:pPr/>
              <a:t>8</a:t>
            </a:fld>
            <a:endParaRPr lang="en-US" dirty="0"/>
          </a:p>
        </p:txBody>
      </p:sp>
      <p:sp>
        <p:nvSpPr>
          <p:cNvPr id="2" name="TextBox 1">
            <a:extLst>
              <a:ext uri="{FF2B5EF4-FFF2-40B4-BE49-F238E27FC236}">
                <a16:creationId xmlns:a16="http://schemas.microsoft.com/office/drawing/2014/main" id="{3CAC288E-302B-5EA2-02FF-ACC873F44B23}"/>
              </a:ext>
            </a:extLst>
          </p:cNvPr>
          <p:cNvSpPr txBox="1"/>
          <p:nvPr/>
        </p:nvSpPr>
        <p:spPr>
          <a:xfrm>
            <a:off x="1028700" y="2009774"/>
            <a:ext cx="10930218" cy="2585323"/>
          </a:xfrm>
          <a:prstGeom prst="rect">
            <a:avLst/>
          </a:prstGeom>
          <a:noFill/>
        </p:spPr>
        <p:txBody>
          <a:bodyPr wrap="square" rtlCol="0">
            <a:spAutoFit/>
          </a:bodyPr>
          <a:lstStyle/>
          <a:p>
            <a:pPr marL="285750" indent="-285750">
              <a:buFont typeface="Arial" panose="020B0604020202020204" pitchFamily="34" charset="0"/>
              <a:buChar char="•"/>
            </a:pPr>
            <a:r>
              <a:rPr lang="en-IN" dirty="0">
                <a:solidFill>
                  <a:schemeClr val="accent2">
                    <a:lumMod val="50000"/>
                  </a:schemeClr>
                </a:solidFill>
              </a:rPr>
              <a:t>In simple words steganography covers a image using cover image.</a:t>
            </a:r>
          </a:p>
          <a:p>
            <a:pPr marL="285750" indent="-285750">
              <a:buFont typeface="Arial" panose="020B0604020202020204" pitchFamily="34" charset="0"/>
              <a:buChar char="•"/>
            </a:pPr>
            <a:r>
              <a:rPr lang="en-IN" dirty="0">
                <a:solidFill>
                  <a:schemeClr val="accent2">
                    <a:lumMod val="50000"/>
                  </a:schemeClr>
                </a:solidFill>
              </a:rPr>
              <a:t>This is done by interchanging of most significant bits of image to be covered with the least significant bit of cover image</a:t>
            </a:r>
          </a:p>
          <a:p>
            <a:pPr marL="285750" indent="-285750">
              <a:buFont typeface="Arial" panose="020B0604020202020204" pitchFamily="34" charset="0"/>
              <a:buChar char="•"/>
            </a:pPr>
            <a:r>
              <a:rPr lang="en-IN" dirty="0">
                <a:solidFill>
                  <a:schemeClr val="accent2">
                    <a:lumMod val="50000"/>
                  </a:schemeClr>
                </a:solidFill>
              </a:rPr>
              <a:t>Pixels of image are stored as bytes where first four bits of each byte is the most significant which mostly contribute to the appearance of a image and last four bits are least significant bit and changing of this least significant bits </a:t>
            </a:r>
            <a:r>
              <a:rPr lang="en-IN" dirty="0" err="1">
                <a:solidFill>
                  <a:schemeClr val="accent2">
                    <a:lumMod val="50000"/>
                  </a:schemeClr>
                </a:solidFill>
              </a:rPr>
              <a:t>doesnot</a:t>
            </a:r>
            <a:r>
              <a:rPr lang="en-IN" dirty="0">
                <a:solidFill>
                  <a:schemeClr val="accent2">
                    <a:lumMod val="50000"/>
                  </a:schemeClr>
                </a:solidFill>
              </a:rPr>
              <a:t> affect the image much, so we replace the least significant bits of cover image with most significant bit of encrypted image.</a:t>
            </a:r>
          </a:p>
          <a:p>
            <a:pPr marL="285750" indent="-285750">
              <a:buFont typeface="Arial" panose="020B0604020202020204" pitchFamily="34" charset="0"/>
              <a:buChar char="•"/>
            </a:pPr>
            <a:r>
              <a:rPr lang="en-IN" dirty="0">
                <a:solidFill>
                  <a:schemeClr val="accent2">
                    <a:lumMod val="50000"/>
                  </a:schemeClr>
                </a:solidFill>
              </a:rPr>
              <a:t>This method is performed in reverse to unmerge the images </a:t>
            </a:r>
          </a:p>
          <a:p>
            <a:endParaRPr lang="en-IN" dirty="0"/>
          </a:p>
        </p:txBody>
      </p:sp>
      <p:pic>
        <p:nvPicPr>
          <p:cNvPr id="3074" name="Picture 2" descr="Steganography Useful for Espionage, Malware and More">
            <a:extLst>
              <a:ext uri="{FF2B5EF4-FFF2-40B4-BE49-F238E27FC236}">
                <a16:creationId xmlns:a16="http://schemas.microsoft.com/office/drawing/2014/main" id="{732B4948-9EF1-4B81-1507-95EC3DEA4BC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25548" y="4362068"/>
            <a:ext cx="6407686" cy="21249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32754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F01D259-F530-0612-8DF7-CF3A16D8B074}"/>
              </a:ext>
            </a:extLst>
          </p:cNvPr>
          <p:cNvSpPr>
            <a:spLocks noGrp="1"/>
          </p:cNvSpPr>
          <p:nvPr>
            <p:ph type="dt" sz="half" idx="2"/>
          </p:nvPr>
        </p:nvSpPr>
        <p:spPr/>
        <p:txBody>
          <a:bodyPr/>
          <a:lstStyle/>
          <a:p>
            <a:fld id="{CF53EA80-260A-4EE9-83BB-E6DD04DEA906}" type="datetime1">
              <a:rPr lang="en-US" smtClean="0"/>
              <a:t>12/31/2022</a:t>
            </a:fld>
            <a:endParaRPr lang="en-US" dirty="0"/>
          </a:p>
        </p:txBody>
      </p:sp>
      <p:sp>
        <p:nvSpPr>
          <p:cNvPr id="3" name="Slide Number Placeholder 2">
            <a:extLst>
              <a:ext uri="{FF2B5EF4-FFF2-40B4-BE49-F238E27FC236}">
                <a16:creationId xmlns:a16="http://schemas.microsoft.com/office/drawing/2014/main" id="{5A73ACDA-A1A0-8518-46C9-8CE45E6054E0}"/>
              </a:ext>
            </a:extLst>
          </p:cNvPr>
          <p:cNvSpPr>
            <a:spLocks noGrp="1"/>
          </p:cNvSpPr>
          <p:nvPr>
            <p:ph type="sldNum" sz="quarter" idx="4"/>
          </p:nvPr>
        </p:nvSpPr>
        <p:spPr/>
        <p:txBody>
          <a:bodyPr/>
          <a:lstStyle/>
          <a:p>
            <a:fld id="{294A09A9-5501-47C1-A89A-A340965A2BE2}" type="slidenum">
              <a:rPr lang="en-US" smtClean="0"/>
              <a:pPr/>
              <a:t>9</a:t>
            </a:fld>
            <a:endParaRPr lang="en-US" dirty="0"/>
          </a:p>
        </p:txBody>
      </p:sp>
      <p:pic>
        <p:nvPicPr>
          <p:cNvPr id="6" name="Picture 5">
            <a:extLst>
              <a:ext uri="{FF2B5EF4-FFF2-40B4-BE49-F238E27FC236}">
                <a16:creationId xmlns:a16="http://schemas.microsoft.com/office/drawing/2014/main" id="{94218334-EE63-82FD-C2A1-67171567C527}"/>
              </a:ext>
            </a:extLst>
          </p:cNvPr>
          <p:cNvPicPr>
            <a:picLocks noChangeAspect="1"/>
          </p:cNvPicPr>
          <p:nvPr/>
        </p:nvPicPr>
        <p:blipFill rotWithShape="1">
          <a:blip r:embed="rId2"/>
          <a:srcRect l="10220" t="7502" r="51029" b="6666"/>
          <a:stretch/>
        </p:blipFill>
        <p:spPr>
          <a:xfrm>
            <a:off x="932329" y="600634"/>
            <a:ext cx="4724400" cy="5886347"/>
          </a:xfrm>
          <a:prstGeom prst="rect">
            <a:avLst/>
          </a:prstGeom>
        </p:spPr>
      </p:pic>
      <p:pic>
        <p:nvPicPr>
          <p:cNvPr id="8" name="Picture 7">
            <a:extLst>
              <a:ext uri="{FF2B5EF4-FFF2-40B4-BE49-F238E27FC236}">
                <a16:creationId xmlns:a16="http://schemas.microsoft.com/office/drawing/2014/main" id="{1657F722-D411-8B57-D1BF-29EB6AEC77D7}"/>
              </a:ext>
            </a:extLst>
          </p:cNvPr>
          <p:cNvPicPr>
            <a:picLocks noChangeAspect="1"/>
          </p:cNvPicPr>
          <p:nvPr/>
        </p:nvPicPr>
        <p:blipFill rotWithShape="1">
          <a:blip r:embed="rId3"/>
          <a:srcRect l="10294" t="7451" r="43235" b="8758"/>
          <a:stretch/>
        </p:blipFill>
        <p:spPr>
          <a:xfrm>
            <a:off x="5961528" y="600634"/>
            <a:ext cx="5665695" cy="5746378"/>
          </a:xfrm>
          <a:prstGeom prst="rect">
            <a:avLst/>
          </a:prstGeom>
        </p:spPr>
      </p:pic>
    </p:spTree>
    <p:extLst>
      <p:ext uri="{BB962C8B-B14F-4D97-AF65-F5344CB8AC3E}">
        <p14:creationId xmlns:p14="http://schemas.microsoft.com/office/powerpoint/2010/main" val="1374024276"/>
      </p:ext>
    </p:extLst>
  </p:cSld>
  <p:clrMapOvr>
    <a:masterClrMapping/>
  </p:clrMapOvr>
</p:sld>
</file>

<file path=ppt/theme/theme1.xml><?xml version="1.0" encoding="utf-8"?>
<a:theme xmlns:a="http://schemas.openxmlformats.org/drawingml/2006/main" name="Office Theme">
  <a:themeElements>
    <a:clrScheme name="Minimalist Presentation">
      <a:dk1>
        <a:sysClr val="windowText" lastClr="000000"/>
      </a:dk1>
      <a:lt1>
        <a:sysClr val="window" lastClr="FFFFFF"/>
      </a:lt1>
      <a:dk2>
        <a:srgbClr val="ABABAB"/>
      </a:dk2>
      <a:lt2>
        <a:srgbClr val="F2F1EE"/>
      </a:lt2>
      <a:accent1>
        <a:srgbClr val="D8D2CD"/>
      </a:accent1>
      <a:accent2>
        <a:srgbClr val="C0C9C2"/>
      </a:accent2>
      <a:accent3>
        <a:srgbClr val="A5A5A5"/>
      </a:accent3>
      <a:accent4>
        <a:srgbClr val="FFC000"/>
      </a:accent4>
      <a:accent5>
        <a:srgbClr val="5B9BD5"/>
      </a:accent5>
      <a:accent6>
        <a:srgbClr val="70AD47"/>
      </a:accent6>
      <a:hlink>
        <a:srgbClr val="0563C1"/>
      </a:hlink>
      <a:folHlink>
        <a:srgbClr val="954F72"/>
      </a:folHlink>
    </a:clrScheme>
    <a:fontScheme name="Custom 3">
      <a:majorFont>
        <a:latin typeface="Biome Light"/>
        <a:ea typeface=""/>
        <a:cs typeface=""/>
      </a:majorFont>
      <a:minorFont>
        <a:latin typeface="Biome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inimalist color presentation_Win32_LW_v2.potx" id="{B7F4C684-7BE5-4BD8-BEBE-7F207A45F474}" vid="{9091DE1E-F617-4C59-950B-F96736B889D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6A1B7BBB-8F46-4BA8-85EC-2ECC1D2E329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53A10211-FBDE-44DA-8AD6-29E596B2975F}">
  <ds:schemaRefs>
    <ds:schemaRef ds:uri="http://schemas.microsoft.com/sharepoint/v3/contenttype/forms"/>
  </ds:schemaRefs>
</ds:datastoreItem>
</file>

<file path=customXml/itemProps3.xml><?xml version="1.0" encoding="utf-8"?>
<ds:datastoreItem xmlns:ds="http://schemas.openxmlformats.org/officeDocument/2006/customXml" ds:itemID="{D0976319-4513-485C-AD3A-E56C39927A38}">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Minimalist color presentation</Template>
  <TotalTime>502</TotalTime>
  <Words>584</Words>
  <Application>Microsoft Office PowerPoint</Application>
  <PresentationFormat>Widescreen</PresentationFormat>
  <Paragraphs>59</Paragraphs>
  <Slides>12</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vt:i4>
      </vt:variant>
    </vt:vector>
  </HeadingPairs>
  <TitlesOfParts>
    <vt:vector size="16" baseType="lpstr">
      <vt:lpstr>Arial</vt:lpstr>
      <vt:lpstr>Biome Light</vt:lpstr>
      <vt:lpstr>Calibri</vt:lpstr>
      <vt:lpstr>Office Theme</vt:lpstr>
      <vt:lpstr>Image encryption and steganography</vt:lpstr>
      <vt:lpstr>ABSTRACT</vt:lpstr>
      <vt:lpstr>Objective </vt:lpstr>
      <vt:lpstr>MODULES : 1.IMAGE ENCRYPTION USING RUBIX CUBE METHOD 2.STEGANOGRAPHY</vt:lpstr>
      <vt:lpstr>IMAGE ENCRYPTION</vt:lpstr>
      <vt:lpstr>What is steganograpy</vt:lpstr>
      <vt:lpstr>Why steganograpy</vt:lpstr>
      <vt:lpstr>Image steganography methodology</vt:lpstr>
      <vt:lpstr>PowerPoint Presentation</vt:lpstr>
      <vt:lpstr>PowerPoint Presentation</vt:lpstr>
      <vt:lpstr>Block diagram</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Image encryption and steganography</dc:title>
  <dc:creator>Bharath S . 20BCS020</dc:creator>
  <cp:lastModifiedBy>Bharath S . 20BCS020</cp:lastModifiedBy>
  <cp:revision>1</cp:revision>
  <dcterms:created xsi:type="dcterms:W3CDTF">2022-12-30T17:38:10Z</dcterms:created>
  <dcterms:modified xsi:type="dcterms:W3CDTF">2022-12-31T02:00:22Z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